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0" r:id="rId3"/>
    <p:sldId id="258" r:id="rId4"/>
    <p:sldId id="261" r:id="rId5"/>
    <p:sldId id="262" r:id="rId6"/>
    <p:sldId id="257" r:id="rId7"/>
    <p:sldId id="265" r:id="rId8"/>
    <p:sldId id="269" r:id="rId9"/>
    <p:sldId id="263" r:id="rId10"/>
    <p:sldId id="264" r:id="rId11"/>
    <p:sldId id="266" r:id="rId12"/>
    <p:sldId id="267" r:id="rId13"/>
    <p:sldId id="268" r:id="rId14"/>
    <p:sldId id="275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53;&#1071;\Desktop\&#1064;&#1050;&#1054;&#1051;&#1040;\&#1055;&#1077;&#1095;&#1072;%20&#1082;&#1091;&#1095;&#1072;\&#1050;&#1085;&#1080;&#1075;&#1072;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53;&#1071;\Desktop\&#1064;&#1050;&#1054;&#1051;&#1040;\&#1055;&#1077;&#1095;&#1072;%20&#1082;&#1091;&#1095;&#1072;\&#1050;&#1085;&#1080;&#1075;&#1072;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до применения геймификации</c:v>
                </c:pt>
              </c:strCache>
            </c:strRef>
          </c:tx>
          <c:cat>
            <c:strRef>
              <c:f>Лист1!$B$17</c:f>
              <c:strCache>
                <c:ptCount val="1"/>
                <c:pt idx="0">
                  <c:v>Уровень успеваемости учащихся (среднее значение)</c:v>
                </c:pt>
              </c:strCache>
            </c:strRef>
          </c:cat>
          <c:val>
            <c:numRef>
              <c:f>Лист1!$C$17</c:f>
              <c:numCache>
                <c:formatCode>0.00</c:formatCode>
                <c:ptCount val="1"/>
                <c:pt idx="0">
                  <c:v>3.8200000000000003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на данном этапе (при применении геймификации)</c:v>
                </c:pt>
              </c:strCache>
            </c:strRef>
          </c:tx>
          <c:cat>
            <c:strRef>
              <c:f>Лист1!$B$17</c:f>
              <c:strCache>
                <c:ptCount val="1"/>
                <c:pt idx="0">
                  <c:v>Уровень успеваемости учащихся (среднее значение)</c:v>
                </c:pt>
              </c:strCache>
            </c:strRef>
          </c:cat>
          <c:val>
            <c:numRef>
              <c:f>Лист1!$D$17</c:f>
              <c:numCache>
                <c:formatCode>0.00</c:formatCode>
                <c:ptCount val="1"/>
                <c:pt idx="0">
                  <c:v>4.1933333333333378</c:v>
                </c:pt>
              </c:numCache>
            </c:numRef>
          </c:val>
        </c:ser>
        <c:axId val="73519872"/>
        <c:axId val="73521408"/>
      </c:barChart>
      <c:catAx>
        <c:axId val="73519872"/>
        <c:scaling>
          <c:orientation val="minMax"/>
        </c:scaling>
        <c:axPos val="b"/>
        <c:numFmt formatCode="General" sourceLinked="1"/>
        <c:tickLblPos val="nextTo"/>
        <c:crossAx val="73521408"/>
        <c:crosses val="autoZero"/>
        <c:auto val="1"/>
        <c:lblAlgn val="ctr"/>
        <c:lblOffset val="100"/>
      </c:catAx>
      <c:valAx>
        <c:axId val="73521408"/>
        <c:scaling>
          <c:orientation val="minMax"/>
        </c:scaling>
        <c:axPos val="l"/>
        <c:majorGridlines/>
        <c:numFmt formatCode="0.00" sourceLinked="1"/>
        <c:tickLblPos val="nextTo"/>
        <c:crossAx val="7351987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Лист2!$C$1</c:f>
              <c:strCache>
                <c:ptCount val="1"/>
                <c:pt idx="0">
                  <c:v>Баллы, полученные в результате анкетирования (до применения геймификации)</c:v>
                </c:pt>
              </c:strCache>
            </c:strRef>
          </c:tx>
          <c:cat>
            <c:strRef>
              <c:f>Лист2!$B$17:$D$17</c:f>
              <c:strCache>
                <c:ptCount val="3"/>
                <c:pt idx="0">
                  <c:v>Уровень заинтересованности учащихся в предмете (среднее значение)</c:v>
                </c:pt>
                <c:pt idx="1">
                  <c:v>20,00</c:v>
                </c:pt>
                <c:pt idx="2">
                  <c:v>25,06666667</c:v>
                </c:pt>
              </c:strCache>
            </c:strRef>
          </c:cat>
          <c:val>
            <c:numRef>
              <c:f>Лист2!$C$17</c:f>
              <c:numCache>
                <c:formatCode>0.00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Баллы, полученные в результате анкетирования (на данном этапе при применении геймификации)</c:v>
                </c:pt>
              </c:strCache>
            </c:strRef>
          </c:tx>
          <c:cat>
            <c:strRef>
              <c:f>Лист2!$B$17:$D$17</c:f>
              <c:strCache>
                <c:ptCount val="3"/>
                <c:pt idx="0">
                  <c:v>Уровень заинтересованности учащихся в предмете (среднее значение)</c:v>
                </c:pt>
                <c:pt idx="1">
                  <c:v>20,00</c:v>
                </c:pt>
                <c:pt idx="2">
                  <c:v>25,06666667</c:v>
                </c:pt>
              </c:strCache>
            </c:strRef>
          </c:cat>
          <c:val>
            <c:numRef>
              <c:f>Лист2!$D$17</c:f>
              <c:numCache>
                <c:formatCode>General</c:formatCode>
                <c:ptCount val="1"/>
                <c:pt idx="0">
                  <c:v>25.066666666666666</c:v>
                </c:pt>
              </c:numCache>
            </c:numRef>
          </c:val>
        </c:ser>
        <c:axId val="75848704"/>
        <c:axId val="75858688"/>
      </c:barChart>
      <c:catAx>
        <c:axId val="75848704"/>
        <c:scaling>
          <c:orientation val="minMax"/>
        </c:scaling>
        <c:axPos val="b"/>
        <c:numFmt formatCode="General" sourceLinked="1"/>
        <c:tickLblPos val="nextTo"/>
        <c:crossAx val="75858688"/>
        <c:crosses val="autoZero"/>
        <c:auto val="1"/>
        <c:lblAlgn val="ctr"/>
        <c:lblOffset val="100"/>
      </c:catAx>
      <c:valAx>
        <c:axId val="75858688"/>
        <c:scaling>
          <c:orientation val="minMax"/>
          <c:max val="30"/>
          <c:min val="0"/>
        </c:scaling>
        <c:axPos val="l"/>
        <c:majorGridlines/>
        <c:numFmt formatCode="#,##0.00" sourceLinked="0"/>
        <c:tickLblPos val="nextTo"/>
        <c:crossAx val="75848704"/>
        <c:crosses val="autoZero"/>
        <c:crossBetween val="between"/>
        <c:majorUnit val="10"/>
        <c:minorUnit val="5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38CED-CB68-4308-AEA2-4A2777F3CA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A40207-9021-4CED-A409-ABD7ED6E95AB}">
      <dgm:prSet phldrT="[Текст]" phldr="1"/>
      <dgm:spPr/>
      <dgm:t>
        <a:bodyPr/>
        <a:lstStyle/>
        <a:p>
          <a:endParaRPr lang="ru-RU" dirty="0"/>
        </a:p>
      </dgm:t>
    </dgm:pt>
    <dgm:pt modelId="{117EC606-4A86-4BE3-9E2C-4010D66F6ED2}" type="parTrans" cxnId="{84CEDA18-2FDD-4A8E-9D3B-CA382FE31AE3}">
      <dgm:prSet/>
      <dgm:spPr/>
      <dgm:t>
        <a:bodyPr/>
        <a:lstStyle/>
        <a:p>
          <a:endParaRPr lang="ru-RU"/>
        </a:p>
      </dgm:t>
    </dgm:pt>
    <dgm:pt modelId="{D899D0F5-082A-436B-BA0B-A6DA4D4D34A6}" type="sibTrans" cxnId="{84CEDA18-2FDD-4A8E-9D3B-CA382FE31AE3}">
      <dgm:prSet/>
      <dgm:spPr/>
      <dgm:t>
        <a:bodyPr/>
        <a:lstStyle/>
        <a:p>
          <a:endParaRPr lang="ru-RU"/>
        </a:p>
      </dgm:t>
    </dgm:pt>
    <dgm:pt modelId="{7AA10841-8C75-4BBC-843A-33B7C1FCB718}">
      <dgm:prSet phldrT="[Текст]"/>
      <dgm:spPr/>
      <dgm:t>
        <a:bodyPr/>
        <a:lstStyle/>
        <a:p>
          <a:r>
            <a:rPr lang="ru-RU" dirty="0" smtClean="0"/>
            <a:t>Повышение качества образования</a:t>
          </a:r>
          <a:endParaRPr lang="ru-RU" dirty="0"/>
        </a:p>
      </dgm:t>
    </dgm:pt>
    <dgm:pt modelId="{919C9065-DF4B-43E4-B629-4EDCBD0BBF01}" type="parTrans" cxnId="{1606485E-3DBB-4C52-A162-49370FBE1114}">
      <dgm:prSet/>
      <dgm:spPr/>
      <dgm:t>
        <a:bodyPr/>
        <a:lstStyle/>
        <a:p>
          <a:endParaRPr lang="ru-RU"/>
        </a:p>
      </dgm:t>
    </dgm:pt>
    <dgm:pt modelId="{5DCC1F0D-3CD3-422B-94AB-2DEDD756C036}" type="sibTrans" cxnId="{1606485E-3DBB-4C52-A162-49370FBE1114}">
      <dgm:prSet/>
      <dgm:spPr/>
      <dgm:t>
        <a:bodyPr/>
        <a:lstStyle/>
        <a:p>
          <a:endParaRPr lang="ru-RU"/>
        </a:p>
      </dgm:t>
    </dgm:pt>
    <dgm:pt modelId="{8B833EB1-1300-4813-A1D0-DA56516D1080}">
      <dgm:prSet phldrT="[Текст]" phldr="1"/>
      <dgm:spPr/>
      <dgm:t>
        <a:bodyPr/>
        <a:lstStyle/>
        <a:p>
          <a:endParaRPr lang="ru-RU"/>
        </a:p>
      </dgm:t>
    </dgm:pt>
    <dgm:pt modelId="{B788FD5B-07E8-42AB-8AC7-DA4BCCB2D979}" type="parTrans" cxnId="{8288DA71-1872-4F88-A7EE-0E080F791CE7}">
      <dgm:prSet/>
      <dgm:spPr/>
      <dgm:t>
        <a:bodyPr/>
        <a:lstStyle/>
        <a:p>
          <a:endParaRPr lang="ru-RU"/>
        </a:p>
      </dgm:t>
    </dgm:pt>
    <dgm:pt modelId="{4AA81FAF-F1CB-4659-A997-420104F6CA2B}" type="sibTrans" cxnId="{8288DA71-1872-4F88-A7EE-0E080F791CE7}">
      <dgm:prSet/>
      <dgm:spPr/>
      <dgm:t>
        <a:bodyPr/>
        <a:lstStyle/>
        <a:p>
          <a:endParaRPr lang="ru-RU"/>
        </a:p>
      </dgm:t>
    </dgm:pt>
    <dgm:pt modelId="{9EB082C5-7516-4D59-9DA2-914E05A8323A}">
      <dgm:prSet phldrT="[Текст]"/>
      <dgm:spPr/>
      <dgm:t>
        <a:bodyPr/>
        <a:lstStyle/>
        <a:p>
          <a:r>
            <a:rPr lang="ru-RU" dirty="0" smtClean="0"/>
            <a:t>Появление нестандартных подходов к его повышению </a:t>
          </a:r>
          <a:endParaRPr lang="ru-RU" dirty="0"/>
        </a:p>
      </dgm:t>
    </dgm:pt>
    <dgm:pt modelId="{8124F22B-6806-4235-8F46-D52D08559E3D}" type="parTrans" cxnId="{D46331F8-3763-42CF-9060-CD25F308EEA0}">
      <dgm:prSet/>
      <dgm:spPr/>
      <dgm:t>
        <a:bodyPr/>
        <a:lstStyle/>
        <a:p>
          <a:endParaRPr lang="ru-RU"/>
        </a:p>
      </dgm:t>
    </dgm:pt>
    <dgm:pt modelId="{F4050359-3B88-43C6-A7E7-29A026378342}" type="sibTrans" cxnId="{D46331F8-3763-42CF-9060-CD25F308EEA0}">
      <dgm:prSet/>
      <dgm:spPr/>
      <dgm:t>
        <a:bodyPr/>
        <a:lstStyle/>
        <a:p>
          <a:endParaRPr lang="ru-RU"/>
        </a:p>
      </dgm:t>
    </dgm:pt>
    <dgm:pt modelId="{95622899-E496-4FFD-A966-F5F3CAF57117}">
      <dgm:prSet phldrT="[Текст]" phldr="1"/>
      <dgm:spPr/>
      <dgm:t>
        <a:bodyPr/>
        <a:lstStyle/>
        <a:p>
          <a:endParaRPr lang="ru-RU"/>
        </a:p>
      </dgm:t>
    </dgm:pt>
    <dgm:pt modelId="{3FBC854A-77C7-41E6-AABE-613D1A7FBCD1}" type="parTrans" cxnId="{12EC42AB-83BD-4B6F-BA7B-6E609FFD2E3B}">
      <dgm:prSet/>
      <dgm:spPr/>
      <dgm:t>
        <a:bodyPr/>
        <a:lstStyle/>
        <a:p>
          <a:endParaRPr lang="ru-RU"/>
        </a:p>
      </dgm:t>
    </dgm:pt>
    <dgm:pt modelId="{12500722-C7C2-4C97-9DD5-FCC9FCA0537F}" type="sibTrans" cxnId="{12EC42AB-83BD-4B6F-BA7B-6E609FFD2E3B}">
      <dgm:prSet/>
      <dgm:spPr/>
      <dgm:t>
        <a:bodyPr/>
        <a:lstStyle/>
        <a:p>
          <a:endParaRPr lang="ru-RU"/>
        </a:p>
      </dgm:t>
    </dgm:pt>
    <dgm:pt modelId="{C6EEB2D2-2F77-4EC9-A4D7-DA2D7D3B0A83}">
      <dgm:prSet phldrT="[Текст]"/>
      <dgm:spPr/>
      <dgm:t>
        <a:bodyPr/>
        <a:lstStyle/>
        <a:p>
          <a:r>
            <a:rPr lang="ru-RU" dirty="0" smtClean="0"/>
            <a:t>Внедрение новейшей технологии - </a:t>
          </a:r>
          <a:r>
            <a:rPr lang="ru-RU" dirty="0" err="1" smtClean="0"/>
            <a:t>геймификации</a:t>
          </a:r>
          <a:r>
            <a:rPr lang="ru-RU" dirty="0" smtClean="0"/>
            <a:t> </a:t>
          </a:r>
          <a:endParaRPr lang="ru-RU" dirty="0"/>
        </a:p>
      </dgm:t>
    </dgm:pt>
    <dgm:pt modelId="{8A4F904B-0914-4DD6-BAC4-7502392A4773}" type="parTrans" cxnId="{C7FE1186-2AE9-4CAE-BB43-C48F7712AF22}">
      <dgm:prSet/>
      <dgm:spPr/>
      <dgm:t>
        <a:bodyPr/>
        <a:lstStyle/>
        <a:p>
          <a:endParaRPr lang="ru-RU"/>
        </a:p>
      </dgm:t>
    </dgm:pt>
    <dgm:pt modelId="{0869C852-34AF-4906-AAB4-0D730914B0C9}" type="sibTrans" cxnId="{C7FE1186-2AE9-4CAE-BB43-C48F7712AF22}">
      <dgm:prSet/>
      <dgm:spPr/>
      <dgm:t>
        <a:bodyPr/>
        <a:lstStyle/>
        <a:p>
          <a:endParaRPr lang="ru-RU"/>
        </a:p>
      </dgm:t>
    </dgm:pt>
    <dgm:pt modelId="{6BFACBF8-AA70-4944-A4C7-0D41B4C02A48}" type="pres">
      <dgm:prSet presAssocID="{73638CED-CB68-4308-AEA2-4A2777F3CA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0CB-CE09-4D98-8D31-73854F1E1B93}" type="pres">
      <dgm:prSet presAssocID="{46A40207-9021-4CED-A409-ABD7ED6E95AB}" presName="composite" presStyleCnt="0"/>
      <dgm:spPr/>
    </dgm:pt>
    <dgm:pt modelId="{DD1FC9A9-9C14-46F1-BC79-711886B1E281}" type="pres">
      <dgm:prSet presAssocID="{46A40207-9021-4CED-A409-ABD7ED6E95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6AFE9-27D0-436E-A184-10539C5B3318}" type="pres">
      <dgm:prSet presAssocID="{46A40207-9021-4CED-A409-ABD7ED6E95A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EF77C-C15A-4F9B-BC29-CD2E030EBFEA}" type="pres">
      <dgm:prSet presAssocID="{D899D0F5-082A-436B-BA0B-A6DA4D4D34A6}" presName="sp" presStyleCnt="0"/>
      <dgm:spPr/>
    </dgm:pt>
    <dgm:pt modelId="{D93BB784-BA58-46E3-8431-18AAC978F70A}" type="pres">
      <dgm:prSet presAssocID="{8B833EB1-1300-4813-A1D0-DA56516D1080}" presName="composite" presStyleCnt="0"/>
      <dgm:spPr/>
    </dgm:pt>
    <dgm:pt modelId="{C6A192D2-D18A-4374-824F-4CFFE8FE7892}" type="pres">
      <dgm:prSet presAssocID="{8B833EB1-1300-4813-A1D0-DA56516D108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48AEC-5EEB-4D3D-942E-B33C278166DB}" type="pres">
      <dgm:prSet presAssocID="{8B833EB1-1300-4813-A1D0-DA56516D108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B4041-89D4-4709-9D46-1A6BFDC2348E}" type="pres">
      <dgm:prSet presAssocID="{4AA81FAF-F1CB-4659-A997-420104F6CA2B}" presName="sp" presStyleCnt="0"/>
      <dgm:spPr/>
    </dgm:pt>
    <dgm:pt modelId="{249C9119-0E06-42BF-AA7C-8A3ED238040A}" type="pres">
      <dgm:prSet presAssocID="{95622899-E496-4FFD-A966-F5F3CAF57117}" presName="composite" presStyleCnt="0"/>
      <dgm:spPr/>
    </dgm:pt>
    <dgm:pt modelId="{5C80E3F4-E89F-488B-8C82-700DB1390094}" type="pres">
      <dgm:prSet presAssocID="{95622899-E496-4FFD-A966-F5F3CAF571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1A88E-097E-4E5A-AA16-508A3312C21E}" type="pres">
      <dgm:prSet presAssocID="{95622899-E496-4FFD-A966-F5F3CAF571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EDA18-2FDD-4A8E-9D3B-CA382FE31AE3}" srcId="{73638CED-CB68-4308-AEA2-4A2777F3CA6D}" destId="{46A40207-9021-4CED-A409-ABD7ED6E95AB}" srcOrd="0" destOrd="0" parTransId="{117EC606-4A86-4BE3-9E2C-4010D66F6ED2}" sibTransId="{D899D0F5-082A-436B-BA0B-A6DA4D4D34A6}"/>
    <dgm:cxn modelId="{C7FE1186-2AE9-4CAE-BB43-C48F7712AF22}" srcId="{95622899-E496-4FFD-A966-F5F3CAF57117}" destId="{C6EEB2D2-2F77-4EC9-A4D7-DA2D7D3B0A83}" srcOrd="0" destOrd="0" parTransId="{8A4F904B-0914-4DD6-BAC4-7502392A4773}" sibTransId="{0869C852-34AF-4906-AAB4-0D730914B0C9}"/>
    <dgm:cxn modelId="{110DFDE7-AD69-4A59-B4AB-B35E35339CA3}" type="presOf" srcId="{C6EEB2D2-2F77-4EC9-A4D7-DA2D7D3B0A83}" destId="{6D71A88E-097E-4E5A-AA16-508A3312C21E}" srcOrd="0" destOrd="0" presId="urn:microsoft.com/office/officeart/2005/8/layout/chevron2"/>
    <dgm:cxn modelId="{8288DA71-1872-4F88-A7EE-0E080F791CE7}" srcId="{73638CED-CB68-4308-AEA2-4A2777F3CA6D}" destId="{8B833EB1-1300-4813-A1D0-DA56516D1080}" srcOrd="1" destOrd="0" parTransId="{B788FD5B-07E8-42AB-8AC7-DA4BCCB2D979}" sibTransId="{4AA81FAF-F1CB-4659-A997-420104F6CA2B}"/>
    <dgm:cxn modelId="{0616654D-DDF3-4539-93DE-1E8C8495A126}" type="presOf" srcId="{8B833EB1-1300-4813-A1D0-DA56516D1080}" destId="{C6A192D2-D18A-4374-824F-4CFFE8FE7892}" srcOrd="0" destOrd="0" presId="urn:microsoft.com/office/officeart/2005/8/layout/chevron2"/>
    <dgm:cxn modelId="{1FCF2995-70EA-4D88-B6D1-190342B64FDB}" type="presOf" srcId="{95622899-E496-4FFD-A966-F5F3CAF57117}" destId="{5C80E3F4-E89F-488B-8C82-700DB1390094}" srcOrd="0" destOrd="0" presId="urn:microsoft.com/office/officeart/2005/8/layout/chevron2"/>
    <dgm:cxn modelId="{0D63A4B5-2990-4131-A08F-47B892B82307}" type="presOf" srcId="{46A40207-9021-4CED-A409-ABD7ED6E95AB}" destId="{DD1FC9A9-9C14-46F1-BC79-711886B1E281}" srcOrd="0" destOrd="0" presId="urn:microsoft.com/office/officeart/2005/8/layout/chevron2"/>
    <dgm:cxn modelId="{034303BC-6032-46D3-AAC9-8D42C23FA743}" type="presOf" srcId="{73638CED-CB68-4308-AEA2-4A2777F3CA6D}" destId="{6BFACBF8-AA70-4944-A4C7-0D41B4C02A48}" srcOrd="0" destOrd="0" presId="urn:microsoft.com/office/officeart/2005/8/layout/chevron2"/>
    <dgm:cxn modelId="{12EC42AB-83BD-4B6F-BA7B-6E609FFD2E3B}" srcId="{73638CED-CB68-4308-AEA2-4A2777F3CA6D}" destId="{95622899-E496-4FFD-A966-F5F3CAF57117}" srcOrd="2" destOrd="0" parTransId="{3FBC854A-77C7-41E6-AABE-613D1A7FBCD1}" sibTransId="{12500722-C7C2-4C97-9DD5-FCC9FCA0537F}"/>
    <dgm:cxn modelId="{1606485E-3DBB-4C52-A162-49370FBE1114}" srcId="{46A40207-9021-4CED-A409-ABD7ED6E95AB}" destId="{7AA10841-8C75-4BBC-843A-33B7C1FCB718}" srcOrd="0" destOrd="0" parTransId="{919C9065-DF4B-43E4-B629-4EDCBD0BBF01}" sibTransId="{5DCC1F0D-3CD3-422B-94AB-2DEDD756C036}"/>
    <dgm:cxn modelId="{D4C4E281-0750-4BFF-A3D6-8ADD7EB03E03}" type="presOf" srcId="{7AA10841-8C75-4BBC-843A-33B7C1FCB718}" destId="{7D36AFE9-27D0-436E-A184-10539C5B3318}" srcOrd="0" destOrd="0" presId="urn:microsoft.com/office/officeart/2005/8/layout/chevron2"/>
    <dgm:cxn modelId="{D46331F8-3763-42CF-9060-CD25F308EEA0}" srcId="{8B833EB1-1300-4813-A1D0-DA56516D1080}" destId="{9EB082C5-7516-4D59-9DA2-914E05A8323A}" srcOrd="0" destOrd="0" parTransId="{8124F22B-6806-4235-8F46-D52D08559E3D}" sibTransId="{F4050359-3B88-43C6-A7E7-29A026378342}"/>
    <dgm:cxn modelId="{6E70642B-2873-420C-8809-AC2C7DF968C7}" type="presOf" srcId="{9EB082C5-7516-4D59-9DA2-914E05A8323A}" destId="{49548AEC-5EEB-4D3D-942E-B33C278166DB}" srcOrd="0" destOrd="0" presId="urn:microsoft.com/office/officeart/2005/8/layout/chevron2"/>
    <dgm:cxn modelId="{D9AC917F-DB4E-47DA-B1C5-E2102808A280}" type="presParOf" srcId="{6BFACBF8-AA70-4944-A4C7-0D41B4C02A48}" destId="{A55300CB-CE09-4D98-8D31-73854F1E1B93}" srcOrd="0" destOrd="0" presId="urn:microsoft.com/office/officeart/2005/8/layout/chevron2"/>
    <dgm:cxn modelId="{ACAF7466-FA8A-464F-B764-7D35444CD42C}" type="presParOf" srcId="{A55300CB-CE09-4D98-8D31-73854F1E1B93}" destId="{DD1FC9A9-9C14-46F1-BC79-711886B1E281}" srcOrd="0" destOrd="0" presId="urn:microsoft.com/office/officeart/2005/8/layout/chevron2"/>
    <dgm:cxn modelId="{FFA8DADC-85F7-44EC-B1BC-6435B0B6AC57}" type="presParOf" srcId="{A55300CB-CE09-4D98-8D31-73854F1E1B93}" destId="{7D36AFE9-27D0-436E-A184-10539C5B3318}" srcOrd="1" destOrd="0" presId="urn:microsoft.com/office/officeart/2005/8/layout/chevron2"/>
    <dgm:cxn modelId="{8AB7244B-0ACE-4A48-92B3-234CDEA3FBA6}" type="presParOf" srcId="{6BFACBF8-AA70-4944-A4C7-0D41B4C02A48}" destId="{DABEF77C-C15A-4F9B-BC29-CD2E030EBFEA}" srcOrd="1" destOrd="0" presId="urn:microsoft.com/office/officeart/2005/8/layout/chevron2"/>
    <dgm:cxn modelId="{3AC11091-0FD7-4C7D-807C-F7833715F0E6}" type="presParOf" srcId="{6BFACBF8-AA70-4944-A4C7-0D41B4C02A48}" destId="{D93BB784-BA58-46E3-8431-18AAC978F70A}" srcOrd="2" destOrd="0" presId="urn:microsoft.com/office/officeart/2005/8/layout/chevron2"/>
    <dgm:cxn modelId="{5C98F010-84D6-46D7-B0D9-585184152DC2}" type="presParOf" srcId="{D93BB784-BA58-46E3-8431-18AAC978F70A}" destId="{C6A192D2-D18A-4374-824F-4CFFE8FE7892}" srcOrd="0" destOrd="0" presId="urn:microsoft.com/office/officeart/2005/8/layout/chevron2"/>
    <dgm:cxn modelId="{520004ED-A812-4562-A3D6-3EEF1AD584D6}" type="presParOf" srcId="{D93BB784-BA58-46E3-8431-18AAC978F70A}" destId="{49548AEC-5EEB-4D3D-942E-B33C278166DB}" srcOrd="1" destOrd="0" presId="urn:microsoft.com/office/officeart/2005/8/layout/chevron2"/>
    <dgm:cxn modelId="{061237BC-BEFB-46FC-96A7-B4DC1D368365}" type="presParOf" srcId="{6BFACBF8-AA70-4944-A4C7-0D41B4C02A48}" destId="{806B4041-89D4-4709-9D46-1A6BFDC2348E}" srcOrd="3" destOrd="0" presId="urn:microsoft.com/office/officeart/2005/8/layout/chevron2"/>
    <dgm:cxn modelId="{D93C673E-9136-43C3-AE24-951E11DF2113}" type="presParOf" srcId="{6BFACBF8-AA70-4944-A4C7-0D41B4C02A48}" destId="{249C9119-0E06-42BF-AA7C-8A3ED238040A}" srcOrd="4" destOrd="0" presId="urn:microsoft.com/office/officeart/2005/8/layout/chevron2"/>
    <dgm:cxn modelId="{CBCD09A6-2D5B-414D-BD71-0CB45A2975ED}" type="presParOf" srcId="{249C9119-0E06-42BF-AA7C-8A3ED238040A}" destId="{5C80E3F4-E89F-488B-8C82-700DB1390094}" srcOrd="0" destOrd="0" presId="urn:microsoft.com/office/officeart/2005/8/layout/chevron2"/>
    <dgm:cxn modelId="{0CB0F18E-C86F-4A15-8C61-6826C40B45BA}" type="presParOf" srcId="{249C9119-0E06-42BF-AA7C-8A3ED238040A}" destId="{6D71A88E-097E-4E5A-AA16-508A3312C2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B1EF2-B38D-4B4F-9EFF-863F09C78BF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357E70-4207-4677-9807-10F1BA28C6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Игровые элементы, включаемые в образовательный процесс</a:t>
          </a:r>
          <a:endParaRPr lang="ru-RU" sz="2000" b="1" dirty="0">
            <a:solidFill>
              <a:schemeClr val="tx1"/>
            </a:solidFill>
          </a:endParaRPr>
        </a:p>
      </dgm:t>
    </dgm:pt>
    <dgm:pt modelId="{8BB19E16-9024-464F-9653-5EE555D304FE}" type="parTrans" cxnId="{F5A6DFD0-CADE-42E7-BAF8-7BE4F88AC86F}">
      <dgm:prSet/>
      <dgm:spPr/>
      <dgm:t>
        <a:bodyPr/>
        <a:lstStyle/>
        <a:p>
          <a:endParaRPr lang="ru-RU"/>
        </a:p>
      </dgm:t>
    </dgm:pt>
    <dgm:pt modelId="{748A2A0D-F322-4D69-80E5-D2461B88A78F}" type="sibTrans" cxnId="{F5A6DFD0-CADE-42E7-BAF8-7BE4F88AC86F}">
      <dgm:prSet/>
      <dgm:spPr/>
      <dgm:t>
        <a:bodyPr/>
        <a:lstStyle/>
        <a:p>
          <a:endParaRPr lang="ru-RU"/>
        </a:p>
      </dgm:t>
    </dgm:pt>
    <dgm:pt modelId="{50A7F449-F7BF-4ABB-B283-F12E8A6F773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Сюжет</a:t>
          </a:r>
          <a:endParaRPr lang="ru-RU" sz="2000" b="1" dirty="0">
            <a:solidFill>
              <a:schemeClr val="tx1"/>
            </a:solidFill>
          </a:endParaRPr>
        </a:p>
      </dgm:t>
    </dgm:pt>
    <dgm:pt modelId="{0F130068-2FFA-44F1-8821-562CDF1A3415}" type="parTrans" cxnId="{37E4B4EE-9E3A-4FF2-8AFD-023043008A96}">
      <dgm:prSet/>
      <dgm:spPr/>
      <dgm:t>
        <a:bodyPr/>
        <a:lstStyle/>
        <a:p>
          <a:endParaRPr lang="ru-RU"/>
        </a:p>
      </dgm:t>
    </dgm:pt>
    <dgm:pt modelId="{40A11692-AD97-429B-AE23-F2FE15F9A859}" type="sibTrans" cxnId="{37E4B4EE-9E3A-4FF2-8AFD-023043008A96}">
      <dgm:prSet/>
      <dgm:spPr/>
      <dgm:t>
        <a:bodyPr/>
        <a:lstStyle/>
        <a:p>
          <a:endParaRPr lang="ru-RU"/>
        </a:p>
      </dgm:t>
    </dgm:pt>
    <dgm:pt modelId="{6CA48D1A-CEC6-467E-84DA-57F8747E7CD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Взаимодействие участников</a:t>
          </a:r>
          <a:endParaRPr lang="ru-RU" sz="2000" b="1" dirty="0">
            <a:solidFill>
              <a:schemeClr val="tx1"/>
            </a:solidFill>
          </a:endParaRPr>
        </a:p>
      </dgm:t>
    </dgm:pt>
    <dgm:pt modelId="{E3622F4F-8657-4A17-A5B1-41B86EBC985C}" type="parTrans" cxnId="{6F55CFAE-4B19-4C80-8856-276716618E22}">
      <dgm:prSet/>
      <dgm:spPr/>
      <dgm:t>
        <a:bodyPr/>
        <a:lstStyle/>
        <a:p>
          <a:endParaRPr lang="ru-RU"/>
        </a:p>
      </dgm:t>
    </dgm:pt>
    <dgm:pt modelId="{C5AB3CBB-3DF2-4509-B22D-7BEE94828D29}" type="sibTrans" cxnId="{6F55CFAE-4B19-4C80-8856-276716618E22}">
      <dgm:prSet/>
      <dgm:spPr/>
      <dgm:t>
        <a:bodyPr/>
        <a:lstStyle/>
        <a:p>
          <a:endParaRPr lang="ru-RU"/>
        </a:p>
      </dgm:t>
    </dgm:pt>
    <dgm:pt modelId="{7C888B95-2906-46DC-A5DA-AB3D8FC84D1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Индикатор прогресса</a:t>
          </a:r>
        </a:p>
        <a:p>
          <a:endParaRPr lang="ru-RU" sz="1600" dirty="0">
            <a:solidFill>
              <a:schemeClr val="tx1"/>
            </a:solidFill>
          </a:endParaRPr>
        </a:p>
      </dgm:t>
    </dgm:pt>
    <dgm:pt modelId="{C529D677-593C-47E7-9C90-541BEDCCBCC1}" type="parTrans" cxnId="{65E246F7-7077-4D5E-BAA4-77A0C482E532}">
      <dgm:prSet/>
      <dgm:spPr/>
      <dgm:t>
        <a:bodyPr/>
        <a:lstStyle/>
        <a:p>
          <a:endParaRPr lang="ru-RU"/>
        </a:p>
      </dgm:t>
    </dgm:pt>
    <dgm:pt modelId="{940FDF15-9D94-410C-AE04-00B990F03842}" type="sibTrans" cxnId="{65E246F7-7077-4D5E-BAA4-77A0C482E532}">
      <dgm:prSet/>
      <dgm:spPr/>
      <dgm:t>
        <a:bodyPr/>
        <a:lstStyle/>
        <a:p>
          <a:endParaRPr lang="ru-RU"/>
        </a:p>
      </dgm:t>
    </dgm:pt>
    <dgm:pt modelId="{6690CCD1-0019-449F-B2EC-57BA1B1D1F4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Продуманный финал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</a:endParaRPr>
        </a:p>
      </dgm:t>
    </dgm:pt>
    <dgm:pt modelId="{54F53CD0-B514-424D-97B1-DAC5DCF86465}" type="parTrans" cxnId="{B04B460E-4F52-486E-98FF-985759658187}">
      <dgm:prSet/>
      <dgm:spPr/>
      <dgm:t>
        <a:bodyPr/>
        <a:lstStyle/>
        <a:p>
          <a:endParaRPr lang="ru-RU"/>
        </a:p>
      </dgm:t>
    </dgm:pt>
    <dgm:pt modelId="{4B922E0D-044F-494E-8A13-2C1F3D86273A}" type="sibTrans" cxnId="{B04B460E-4F52-486E-98FF-985759658187}">
      <dgm:prSet/>
      <dgm:spPr/>
      <dgm:t>
        <a:bodyPr/>
        <a:lstStyle/>
        <a:p>
          <a:endParaRPr lang="ru-RU"/>
        </a:p>
      </dgm:t>
    </dgm:pt>
    <dgm:pt modelId="{04A36B4E-2034-4F69-8EEB-D92EFA781CAE}" type="pres">
      <dgm:prSet presAssocID="{677B1EF2-B38D-4B4F-9EFF-863F09C78B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5C370-85E6-4BF1-AE4E-BC7742C791BF}" type="pres">
      <dgm:prSet presAssocID="{43357E70-4207-4677-9807-10F1BA28C67A}" presName="centerShape" presStyleLbl="node0" presStyleIdx="0" presStyleCnt="1" custScaleX="159888" custScaleY="123953" custLinFactNeighborX="123" custLinFactNeighborY="9"/>
      <dgm:spPr/>
      <dgm:t>
        <a:bodyPr/>
        <a:lstStyle/>
        <a:p>
          <a:endParaRPr lang="ru-RU"/>
        </a:p>
      </dgm:t>
    </dgm:pt>
    <dgm:pt modelId="{2227DD13-67E8-4FB5-A60A-8A4EF129F4E3}" type="pres">
      <dgm:prSet presAssocID="{0F130068-2FFA-44F1-8821-562CDF1A3415}" presName="parTrans" presStyleLbl="sibTrans2D1" presStyleIdx="0" presStyleCnt="4" custAng="110594" custScaleX="170410" custScaleY="70038" custLinFactNeighborX="2736" custLinFactNeighborY="-8415"/>
      <dgm:spPr/>
      <dgm:t>
        <a:bodyPr/>
        <a:lstStyle/>
        <a:p>
          <a:endParaRPr lang="ru-RU"/>
        </a:p>
      </dgm:t>
    </dgm:pt>
    <dgm:pt modelId="{963EA762-2D1D-44AD-8457-13712D6282AB}" type="pres">
      <dgm:prSet presAssocID="{0F130068-2FFA-44F1-8821-562CDF1A341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B567900-F035-4E10-9D8D-BE46B13BDD31}" type="pres">
      <dgm:prSet presAssocID="{50A7F449-F7BF-4ABB-B283-F12E8A6F773F}" presName="node" presStyleLbl="node1" presStyleIdx="0" presStyleCnt="4" custScaleX="111930" custScaleY="92258" custRadScaleRad="101656" custRadScaleInc="-6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BBD13-E9C4-49C2-97EC-A81C708EFB40}" type="pres">
      <dgm:prSet presAssocID="{E3622F4F-8657-4A17-A5B1-41B86EBC985C}" presName="parTrans" presStyleLbl="sibTrans2D1" presStyleIdx="1" presStyleCnt="4" custScaleX="193550" custScaleY="49594" custLinFactNeighborX="7110" custLinFactNeighborY="-24858"/>
      <dgm:spPr/>
      <dgm:t>
        <a:bodyPr/>
        <a:lstStyle/>
        <a:p>
          <a:endParaRPr lang="ru-RU"/>
        </a:p>
      </dgm:t>
    </dgm:pt>
    <dgm:pt modelId="{EC090079-A814-449E-8968-8760C7EF4BBA}" type="pres">
      <dgm:prSet presAssocID="{E3622F4F-8657-4A17-A5B1-41B86EBC985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8D24070-B572-417F-BABD-C544413D018E}" type="pres">
      <dgm:prSet presAssocID="{6CA48D1A-CEC6-467E-84DA-57F8747E7CD6}" presName="node" presStyleLbl="node1" presStyleIdx="1" presStyleCnt="4" custScaleX="149502" custScaleY="98102" custRadScaleRad="126368" custRadScaleInc="-2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2A56-ED4A-48AB-B5E7-FDE529B80BD8}" type="pres">
      <dgm:prSet presAssocID="{C529D677-593C-47E7-9C90-541BEDCCBCC1}" presName="parTrans" presStyleLbl="sibTrans2D1" presStyleIdx="2" presStyleCnt="4" custScaleX="196265" custScaleY="68954" custLinFactNeighborX="2621" custLinFactNeighborY="3183"/>
      <dgm:spPr/>
      <dgm:t>
        <a:bodyPr/>
        <a:lstStyle/>
        <a:p>
          <a:endParaRPr lang="ru-RU"/>
        </a:p>
      </dgm:t>
    </dgm:pt>
    <dgm:pt modelId="{FF437EE7-FA65-488C-8A3E-E8EB5507F061}" type="pres">
      <dgm:prSet presAssocID="{C529D677-593C-47E7-9C90-541BEDCCBCC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D0E5DE1-C788-44CE-A968-8D057E4B1054}" type="pres">
      <dgm:prSet presAssocID="{7C888B95-2906-46DC-A5DA-AB3D8FC84D1D}" presName="node" presStyleLbl="node1" presStyleIdx="2" presStyleCnt="4" custScaleX="142199" custScaleY="88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FC17F-229F-4371-82FC-47FC14C5E203}" type="pres">
      <dgm:prSet presAssocID="{54F53CD0-B514-424D-97B1-DAC5DCF86465}" presName="parTrans" presStyleLbl="sibTrans2D1" presStyleIdx="3" presStyleCnt="4" custScaleX="187859" custScaleY="51167" custLinFactNeighborX="-17792" custLinFactNeighborY="-4634"/>
      <dgm:spPr/>
      <dgm:t>
        <a:bodyPr/>
        <a:lstStyle/>
        <a:p>
          <a:endParaRPr lang="ru-RU"/>
        </a:p>
      </dgm:t>
    </dgm:pt>
    <dgm:pt modelId="{2E544513-62E9-44C4-BFE4-833282700446}" type="pres">
      <dgm:prSet presAssocID="{54F53CD0-B514-424D-97B1-DAC5DCF8646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3841421-6DA3-4F48-8284-2052B9ACB2CE}" type="pres">
      <dgm:prSet presAssocID="{6690CCD1-0019-449F-B2EC-57BA1B1D1F4E}" presName="node" presStyleLbl="node1" presStyleIdx="3" presStyleCnt="4" custScaleX="140898" custScaleY="86685" custRadScaleRad="127747" custRadScaleInc="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B460E-4F52-486E-98FF-985759658187}" srcId="{43357E70-4207-4677-9807-10F1BA28C67A}" destId="{6690CCD1-0019-449F-B2EC-57BA1B1D1F4E}" srcOrd="3" destOrd="0" parTransId="{54F53CD0-B514-424D-97B1-DAC5DCF86465}" sibTransId="{4B922E0D-044F-494E-8A13-2C1F3D86273A}"/>
    <dgm:cxn modelId="{038BAFD3-3F30-48CC-B057-A13ECDFE6227}" type="presOf" srcId="{677B1EF2-B38D-4B4F-9EFF-863F09C78BF1}" destId="{04A36B4E-2034-4F69-8EEB-D92EFA781CAE}" srcOrd="0" destOrd="0" presId="urn:microsoft.com/office/officeart/2005/8/layout/radial5"/>
    <dgm:cxn modelId="{A66FC3A6-3245-488B-8FE6-5BE4BE9D75C7}" type="presOf" srcId="{C529D677-593C-47E7-9C90-541BEDCCBCC1}" destId="{FF437EE7-FA65-488C-8A3E-E8EB5507F061}" srcOrd="1" destOrd="0" presId="urn:microsoft.com/office/officeart/2005/8/layout/radial5"/>
    <dgm:cxn modelId="{3055E0E0-3855-4486-B4B7-18B2898F3E98}" type="presOf" srcId="{54F53CD0-B514-424D-97B1-DAC5DCF86465}" destId="{2E544513-62E9-44C4-BFE4-833282700446}" srcOrd="1" destOrd="0" presId="urn:microsoft.com/office/officeart/2005/8/layout/radial5"/>
    <dgm:cxn modelId="{467B4033-30A5-48E2-992F-D33E1C8773CD}" type="presOf" srcId="{50A7F449-F7BF-4ABB-B283-F12E8A6F773F}" destId="{0B567900-F035-4E10-9D8D-BE46B13BDD31}" srcOrd="0" destOrd="0" presId="urn:microsoft.com/office/officeart/2005/8/layout/radial5"/>
    <dgm:cxn modelId="{A4F0BD49-FE76-4856-A09F-E7063C07F91F}" type="presOf" srcId="{0F130068-2FFA-44F1-8821-562CDF1A3415}" destId="{2227DD13-67E8-4FB5-A60A-8A4EF129F4E3}" srcOrd="0" destOrd="0" presId="urn:microsoft.com/office/officeart/2005/8/layout/radial5"/>
    <dgm:cxn modelId="{37E4B4EE-9E3A-4FF2-8AFD-023043008A96}" srcId="{43357E70-4207-4677-9807-10F1BA28C67A}" destId="{50A7F449-F7BF-4ABB-B283-F12E8A6F773F}" srcOrd="0" destOrd="0" parTransId="{0F130068-2FFA-44F1-8821-562CDF1A3415}" sibTransId="{40A11692-AD97-429B-AE23-F2FE15F9A859}"/>
    <dgm:cxn modelId="{B8F20552-1BE1-4199-AE2A-9E19D2631DC2}" type="presOf" srcId="{54F53CD0-B514-424D-97B1-DAC5DCF86465}" destId="{3E7FC17F-229F-4371-82FC-47FC14C5E203}" srcOrd="0" destOrd="0" presId="urn:microsoft.com/office/officeart/2005/8/layout/radial5"/>
    <dgm:cxn modelId="{6F55CFAE-4B19-4C80-8856-276716618E22}" srcId="{43357E70-4207-4677-9807-10F1BA28C67A}" destId="{6CA48D1A-CEC6-467E-84DA-57F8747E7CD6}" srcOrd="1" destOrd="0" parTransId="{E3622F4F-8657-4A17-A5B1-41B86EBC985C}" sibTransId="{C5AB3CBB-3DF2-4509-B22D-7BEE94828D29}"/>
    <dgm:cxn modelId="{D0C49CAA-C728-46CF-81E3-D1B18BBE9D43}" type="presOf" srcId="{0F130068-2FFA-44F1-8821-562CDF1A3415}" destId="{963EA762-2D1D-44AD-8457-13712D6282AB}" srcOrd="1" destOrd="0" presId="urn:microsoft.com/office/officeart/2005/8/layout/radial5"/>
    <dgm:cxn modelId="{AEED6B8B-22EB-4511-8957-229EFA8A62AB}" type="presOf" srcId="{E3622F4F-8657-4A17-A5B1-41B86EBC985C}" destId="{EC090079-A814-449E-8968-8760C7EF4BBA}" srcOrd="1" destOrd="0" presId="urn:microsoft.com/office/officeart/2005/8/layout/radial5"/>
    <dgm:cxn modelId="{D0C95D8B-DD0A-4538-967C-B4BADEE23B74}" type="presOf" srcId="{7C888B95-2906-46DC-A5DA-AB3D8FC84D1D}" destId="{8D0E5DE1-C788-44CE-A968-8D057E4B1054}" srcOrd="0" destOrd="0" presId="urn:microsoft.com/office/officeart/2005/8/layout/radial5"/>
    <dgm:cxn modelId="{91BFC319-2DFD-47E8-8F9D-0BBBEA530827}" type="presOf" srcId="{6690CCD1-0019-449F-B2EC-57BA1B1D1F4E}" destId="{E3841421-6DA3-4F48-8284-2052B9ACB2CE}" srcOrd="0" destOrd="0" presId="urn:microsoft.com/office/officeart/2005/8/layout/radial5"/>
    <dgm:cxn modelId="{AE6511DB-92E5-4F1B-A256-ED3031CDDE74}" type="presOf" srcId="{E3622F4F-8657-4A17-A5B1-41B86EBC985C}" destId="{451BBD13-E9C4-49C2-97EC-A81C708EFB40}" srcOrd="0" destOrd="0" presId="urn:microsoft.com/office/officeart/2005/8/layout/radial5"/>
    <dgm:cxn modelId="{65E246F7-7077-4D5E-BAA4-77A0C482E532}" srcId="{43357E70-4207-4677-9807-10F1BA28C67A}" destId="{7C888B95-2906-46DC-A5DA-AB3D8FC84D1D}" srcOrd="2" destOrd="0" parTransId="{C529D677-593C-47E7-9C90-541BEDCCBCC1}" sibTransId="{940FDF15-9D94-410C-AE04-00B990F03842}"/>
    <dgm:cxn modelId="{A84E3ACB-1BEB-4978-8418-A501BB2A0F91}" type="presOf" srcId="{43357E70-4207-4677-9807-10F1BA28C67A}" destId="{77D5C370-85E6-4BF1-AE4E-BC7742C791BF}" srcOrd="0" destOrd="0" presId="urn:microsoft.com/office/officeart/2005/8/layout/radial5"/>
    <dgm:cxn modelId="{CD3B3A23-73D5-4848-AEA9-A3A6C6A94AB5}" type="presOf" srcId="{C529D677-593C-47E7-9C90-541BEDCCBCC1}" destId="{1FBA2A56-ED4A-48AB-B5E7-FDE529B80BD8}" srcOrd="0" destOrd="0" presId="urn:microsoft.com/office/officeart/2005/8/layout/radial5"/>
    <dgm:cxn modelId="{41058FB8-6153-4B8A-A03F-2DCD3351C962}" type="presOf" srcId="{6CA48D1A-CEC6-467E-84DA-57F8747E7CD6}" destId="{F8D24070-B572-417F-BABD-C544413D018E}" srcOrd="0" destOrd="0" presId="urn:microsoft.com/office/officeart/2005/8/layout/radial5"/>
    <dgm:cxn modelId="{F5A6DFD0-CADE-42E7-BAF8-7BE4F88AC86F}" srcId="{677B1EF2-B38D-4B4F-9EFF-863F09C78BF1}" destId="{43357E70-4207-4677-9807-10F1BA28C67A}" srcOrd="0" destOrd="0" parTransId="{8BB19E16-9024-464F-9653-5EE555D304FE}" sibTransId="{748A2A0D-F322-4D69-80E5-D2461B88A78F}"/>
    <dgm:cxn modelId="{2560E0FE-4F63-4749-B68F-D4AADDBFE4D1}" type="presParOf" srcId="{04A36B4E-2034-4F69-8EEB-D92EFA781CAE}" destId="{77D5C370-85E6-4BF1-AE4E-BC7742C791BF}" srcOrd="0" destOrd="0" presId="urn:microsoft.com/office/officeart/2005/8/layout/radial5"/>
    <dgm:cxn modelId="{39D728A8-871C-4A9F-8078-18CA8F8FFE03}" type="presParOf" srcId="{04A36B4E-2034-4F69-8EEB-D92EFA781CAE}" destId="{2227DD13-67E8-4FB5-A60A-8A4EF129F4E3}" srcOrd="1" destOrd="0" presId="urn:microsoft.com/office/officeart/2005/8/layout/radial5"/>
    <dgm:cxn modelId="{337786DA-814A-47CA-9DAC-1266B5423834}" type="presParOf" srcId="{2227DD13-67E8-4FB5-A60A-8A4EF129F4E3}" destId="{963EA762-2D1D-44AD-8457-13712D6282AB}" srcOrd="0" destOrd="0" presId="urn:microsoft.com/office/officeart/2005/8/layout/radial5"/>
    <dgm:cxn modelId="{68A1A742-65C9-4FED-A589-9D9D85F605DD}" type="presParOf" srcId="{04A36B4E-2034-4F69-8EEB-D92EFA781CAE}" destId="{0B567900-F035-4E10-9D8D-BE46B13BDD31}" srcOrd="2" destOrd="0" presId="urn:microsoft.com/office/officeart/2005/8/layout/radial5"/>
    <dgm:cxn modelId="{5FE53BDF-DF3F-4BE0-B83E-A069DC5217E0}" type="presParOf" srcId="{04A36B4E-2034-4F69-8EEB-D92EFA781CAE}" destId="{451BBD13-E9C4-49C2-97EC-A81C708EFB40}" srcOrd="3" destOrd="0" presId="urn:microsoft.com/office/officeart/2005/8/layout/radial5"/>
    <dgm:cxn modelId="{86B6BEDD-BD7A-4F1F-ADC3-781E0AB93655}" type="presParOf" srcId="{451BBD13-E9C4-49C2-97EC-A81C708EFB40}" destId="{EC090079-A814-449E-8968-8760C7EF4BBA}" srcOrd="0" destOrd="0" presId="urn:microsoft.com/office/officeart/2005/8/layout/radial5"/>
    <dgm:cxn modelId="{C3014BCD-7A93-490E-B40A-CCED1B34BB81}" type="presParOf" srcId="{04A36B4E-2034-4F69-8EEB-D92EFA781CAE}" destId="{F8D24070-B572-417F-BABD-C544413D018E}" srcOrd="4" destOrd="0" presId="urn:microsoft.com/office/officeart/2005/8/layout/radial5"/>
    <dgm:cxn modelId="{C8149A44-5080-4A52-B524-73F9E4A69ED6}" type="presParOf" srcId="{04A36B4E-2034-4F69-8EEB-D92EFA781CAE}" destId="{1FBA2A56-ED4A-48AB-B5E7-FDE529B80BD8}" srcOrd="5" destOrd="0" presId="urn:microsoft.com/office/officeart/2005/8/layout/radial5"/>
    <dgm:cxn modelId="{FC9BBC8E-B2BB-4001-A16D-FEAF172440FF}" type="presParOf" srcId="{1FBA2A56-ED4A-48AB-B5E7-FDE529B80BD8}" destId="{FF437EE7-FA65-488C-8A3E-E8EB5507F061}" srcOrd="0" destOrd="0" presId="urn:microsoft.com/office/officeart/2005/8/layout/radial5"/>
    <dgm:cxn modelId="{EDFA7C87-7C42-48D4-A956-D2A18C25BE13}" type="presParOf" srcId="{04A36B4E-2034-4F69-8EEB-D92EFA781CAE}" destId="{8D0E5DE1-C788-44CE-A968-8D057E4B1054}" srcOrd="6" destOrd="0" presId="urn:microsoft.com/office/officeart/2005/8/layout/radial5"/>
    <dgm:cxn modelId="{D0095E3E-7B5E-47E0-B677-253F019A9B02}" type="presParOf" srcId="{04A36B4E-2034-4F69-8EEB-D92EFA781CAE}" destId="{3E7FC17F-229F-4371-82FC-47FC14C5E203}" srcOrd="7" destOrd="0" presId="urn:microsoft.com/office/officeart/2005/8/layout/radial5"/>
    <dgm:cxn modelId="{6FC60780-4912-4C1F-9D41-3D053F77FC39}" type="presParOf" srcId="{3E7FC17F-229F-4371-82FC-47FC14C5E203}" destId="{2E544513-62E9-44C4-BFE4-833282700446}" srcOrd="0" destOrd="0" presId="urn:microsoft.com/office/officeart/2005/8/layout/radial5"/>
    <dgm:cxn modelId="{9CB8024B-F33A-4DA7-8460-0E091201AAAB}" type="presParOf" srcId="{04A36B4E-2034-4F69-8EEB-D92EFA781CAE}" destId="{E3841421-6DA3-4F48-8284-2052B9ACB2C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37DC2-A8E0-4FC7-942F-354B0F55AACA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C3975652-414E-417D-970B-0E835D68A7C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Выполнение заданий на уроке</a:t>
          </a:r>
          <a:endParaRPr lang="ru-RU" dirty="0">
            <a:solidFill>
              <a:srgbClr val="FF0000"/>
            </a:solidFill>
          </a:endParaRPr>
        </a:p>
      </dgm:t>
    </dgm:pt>
    <dgm:pt modelId="{C3ABD8E8-7E68-4EEE-A350-334430A6E143}" type="parTrans" cxnId="{C3D8A117-4CE0-4418-9419-87D39B86FB2F}">
      <dgm:prSet/>
      <dgm:spPr/>
      <dgm:t>
        <a:bodyPr/>
        <a:lstStyle/>
        <a:p>
          <a:endParaRPr lang="ru-RU"/>
        </a:p>
      </dgm:t>
    </dgm:pt>
    <dgm:pt modelId="{AFA6DBF6-606C-4FCC-B00F-386B69BB48BB}" type="sibTrans" cxnId="{C3D8A117-4CE0-4418-9419-87D39B86FB2F}">
      <dgm:prSet/>
      <dgm:spPr/>
      <dgm:t>
        <a:bodyPr/>
        <a:lstStyle/>
        <a:p>
          <a:endParaRPr lang="ru-RU"/>
        </a:p>
      </dgm:t>
    </dgm:pt>
    <dgm:pt modelId="{D1A03C1A-6333-4534-A07B-679344C44EC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Получение оценок</a:t>
          </a:r>
          <a:endParaRPr lang="ru-RU" dirty="0">
            <a:solidFill>
              <a:srgbClr val="FF0000"/>
            </a:solidFill>
          </a:endParaRPr>
        </a:p>
      </dgm:t>
    </dgm:pt>
    <dgm:pt modelId="{A1A97163-D5BB-4F3A-8C51-0D25F70FFD3E}" type="parTrans" cxnId="{60A2685D-E041-4646-B19C-B5DE4C9D964D}">
      <dgm:prSet/>
      <dgm:spPr/>
      <dgm:t>
        <a:bodyPr/>
        <a:lstStyle/>
        <a:p>
          <a:endParaRPr lang="ru-RU"/>
        </a:p>
      </dgm:t>
    </dgm:pt>
    <dgm:pt modelId="{BF9D0030-510D-479D-B9CD-4DBAF753C0A2}" type="sibTrans" cxnId="{60A2685D-E041-4646-B19C-B5DE4C9D964D}">
      <dgm:prSet/>
      <dgm:spPr/>
      <dgm:t>
        <a:bodyPr/>
        <a:lstStyle/>
        <a:p>
          <a:endParaRPr lang="ru-RU"/>
        </a:p>
      </dgm:t>
    </dgm:pt>
    <dgm:pt modelId="{0438CB8B-5EC2-4EB5-B256-52E96F968A10}" type="pres">
      <dgm:prSet presAssocID="{EA237DC2-A8E0-4FC7-942F-354B0F55AACA}" presName="linearFlow" presStyleCnt="0">
        <dgm:presLayoutVars>
          <dgm:resizeHandles val="exact"/>
        </dgm:presLayoutVars>
      </dgm:prSet>
      <dgm:spPr/>
    </dgm:pt>
    <dgm:pt modelId="{CC0F73A3-CB0C-4247-8ABD-F050E27FE422}" type="pres">
      <dgm:prSet presAssocID="{C3975652-414E-417D-970B-0E835D68A7C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198C-0E54-4247-A26B-BB6645A6DE5E}" type="pres">
      <dgm:prSet presAssocID="{AFA6DBF6-606C-4FCC-B00F-386B69BB48B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4412B84-1B04-443F-A9A1-AA573E6C81F2}" type="pres">
      <dgm:prSet presAssocID="{AFA6DBF6-606C-4FCC-B00F-386B69BB48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216B02C-6041-4E71-B801-5BF3BCA57896}" type="pres">
      <dgm:prSet presAssocID="{D1A03C1A-6333-4534-A07B-679344C44EC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3AE66-DD9F-40B7-B08E-229EEC423720}" type="presOf" srcId="{AFA6DBF6-606C-4FCC-B00F-386B69BB48BB}" destId="{44412B84-1B04-443F-A9A1-AA573E6C81F2}" srcOrd="1" destOrd="0" presId="urn:microsoft.com/office/officeart/2005/8/layout/process2"/>
    <dgm:cxn modelId="{52180472-760C-44DF-AE56-00964700DC31}" type="presOf" srcId="{AFA6DBF6-606C-4FCC-B00F-386B69BB48BB}" destId="{96DA198C-0E54-4247-A26B-BB6645A6DE5E}" srcOrd="0" destOrd="0" presId="urn:microsoft.com/office/officeart/2005/8/layout/process2"/>
    <dgm:cxn modelId="{AD52EBDB-0FD4-48AA-AB4A-5A72D6A72B92}" type="presOf" srcId="{EA237DC2-A8E0-4FC7-942F-354B0F55AACA}" destId="{0438CB8B-5EC2-4EB5-B256-52E96F968A10}" srcOrd="0" destOrd="0" presId="urn:microsoft.com/office/officeart/2005/8/layout/process2"/>
    <dgm:cxn modelId="{C3D8A117-4CE0-4418-9419-87D39B86FB2F}" srcId="{EA237DC2-A8E0-4FC7-942F-354B0F55AACA}" destId="{C3975652-414E-417D-970B-0E835D68A7C4}" srcOrd="0" destOrd="0" parTransId="{C3ABD8E8-7E68-4EEE-A350-334430A6E143}" sibTransId="{AFA6DBF6-606C-4FCC-B00F-386B69BB48BB}"/>
    <dgm:cxn modelId="{C9E2949D-6F1D-461C-B0C4-524574BB9366}" type="presOf" srcId="{D1A03C1A-6333-4534-A07B-679344C44ECE}" destId="{5216B02C-6041-4E71-B801-5BF3BCA57896}" srcOrd="0" destOrd="0" presId="urn:microsoft.com/office/officeart/2005/8/layout/process2"/>
    <dgm:cxn modelId="{EE7955E1-30DB-4D93-AEEA-7C716994FB16}" type="presOf" srcId="{C3975652-414E-417D-970B-0E835D68A7C4}" destId="{CC0F73A3-CB0C-4247-8ABD-F050E27FE422}" srcOrd="0" destOrd="0" presId="urn:microsoft.com/office/officeart/2005/8/layout/process2"/>
    <dgm:cxn modelId="{60A2685D-E041-4646-B19C-B5DE4C9D964D}" srcId="{EA237DC2-A8E0-4FC7-942F-354B0F55AACA}" destId="{D1A03C1A-6333-4534-A07B-679344C44ECE}" srcOrd="1" destOrd="0" parTransId="{A1A97163-D5BB-4F3A-8C51-0D25F70FFD3E}" sibTransId="{BF9D0030-510D-479D-B9CD-4DBAF753C0A2}"/>
    <dgm:cxn modelId="{58EF3728-3125-4244-B888-73540BA869C7}" type="presParOf" srcId="{0438CB8B-5EC2-4EB5-B256-52E96F968A10}" destId="{CC0F73A3-CB0C-4247-8ABD-F050E27FE422}" srcOrd="0" destOrd="0" presId="urn:microsoft.com/office/officeart/2005/8/layout/process2"/>
    <dgm:cxn modelId="{21142CE2-BFF7-40D4-B9C1-CF3B9A69D430}" type="presParOf" srcId="{0438CB8B-5EC2-4EB5-B256-52E96F968A10}" destId="{96DA198C-0E54-4247-A26B-BB6645A6DE5E}" srcOrd="1" destOrd="0" presId="urn:microsoft.com/office/officeart/2005/8/layout/process2"/>
    <dgm:cxn modelId="{4DD78A04-EC20-4158-AA29-470B1B3C65E5}" type="presParOf" srcId="{96DA198C-0E54-4247-A26B-BB6645A6DE5E}" destId="{44412B84-1B04-443F-A9A1-AA573E6C81F2}" srcOrd="0" destOrd="0" presId="urn:microsoft.com/office/officeart/2005/8/layout/process2"/>
    <dgm:cxn modelId="{45BD47C4-EDD7-44A7-8EF5-66873ADC9AA8}" type="presParOf" srcId="{0438CB8B-5EC2-4EB5-B256-52E96F968A10}" destId="{5216B02C-6041-4E71-B801-5BF3BCA5789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37DC2-A8E0-4FC7-942F-354B0F55AACA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C3975652-414E-417D-970B-0E835D68A7C4}">
      <dgm:prSet phldrT="[Текст]"/>
      <dgm:spPr/>
      <dgm:t>
        <a:bodyPr/>
        <a:lstStyle/>
        <a:p>
          <a:r>
            <a:rPr lang="ru-RU" dirty="0" smtClean="0">
              <a:solidFill>
                <a:srgbClr val="008000"/>
              </a:solidFill>
            </a:rPr>
            <a:t>Выполнение заданий на уроке</a:t>
          </a:r>
          <a:endParaRPr lang="ru-RU" dirty="0">
            <a:solidFill>
              <a:srgbClr val="008000"/>
            </a:solidFill>
          </a:endParaRPr>
        </a:p>
      </dgm:t>
    </dgm:pt>
    <dgm:pt modelId="{C3ABD8E8-7E68-4EEE-A350-334430A6E143}" type="parTrans" cxnId="{C3D8A117-4CE0-4418-9419-87D39B86FB2F}">
      <dgm:prSet/>
      <dgm:spPr/>
      <dgm:t>
        <a:bodyPr/>
        <a:lstStyle/>
        <a:p>
          <a:endParaRPr lang="ru-RU"/>
        </a:p>
      </dgm:t>
    </dgm:pt>
    <dgm:pt modelId="{AFA6DBF6-606C-4FCC-B00F-386B69BB48BB}" type="sibTrans" cxnId="{C3D8A117-4CE0-4418-9419-87D39B86FB2F}">
      <dgm:prSet/>
      <dgm:spPr/>
      <dgm:t>
        <a:bodyPr/>
        <a:lstStyle/>
        <a:p>
          <a:endParaRPr lang="ru-RU"/>
        </a:p>
      </dgm:t>
    </dgm:pt>
    <dgm:pt modelId="{D1A03C1A-6333-4534-A07B-679344C44ECE}">
      <dgm:prSet phldrT="[Текст]"/>
      <dgm:spPr/>
      <dgm:t>
        <a:bodyPr/>
        <a:lstStyle/>
        <a:p>
          <a:r>
            <a:rPr lang="ru-RU" dirty="0" smtClean="0">
              <a:solidFill>
                <a:srgbClr val="008000"/>
              </a:solidFill>
            </a:rPr>
            <a:t>Получение очков опыта (</a:t>
          </a:r>
          <a:r>
            <a:rPr lang="en-US" dirty="0" smtClean="0">
              <a:solidFill>
                <a:srgbClr val="008000"/>
              </a:solidFill>
            </a:rPr>
            <a:t>XP</a:t>
          </a:r>
          <a:r>
            <a:rPr lang="ru-RU" dirty="0" smtClean="0">
              <a:solidFill>
                <a:srgbClr val="008000"/>
              </a:solidFill>
            </a:rPr>
            <a:t> – от англ. </a:t>
          </a:r>
          <a:r>
            <a:rPr lang="en-US" dirty="0" smtClean="0">
              <a:solidFill>
                <a:srgbClr val="008000"/>
              </a:solidFill>
            </a:rPr>
            <a:t>experience - </a:t>
          </a:r>
          <a:r>
            <a:rPr lang="ru-RU" dirty="0" smtClean="0">
              <a:solidFill>
                <a:srgbClr val="008000"/>
              </a:solidFill>
            </a:rPr>
            <a:t>«опыт»</a:t>
          </a:r>
          <a:r>
            <a:rPr lang="en-US" dirty="0" smtClean="0">
              <a:solidFill>
                <a:srgbClr val="008000"/>
              </a:solidFill>
            </a:rPr>
            <a:t>)</a:t>
          </a:r>
          <a:endParaRPr lang="ru-RU" dirty="0">
            <a:solidFill>
              <a:srgbClr val="008000"/>
            </a:solidFill>
          </a:endParaRPr>
        </a:p>
      </dgm:t>
    </dgm:pt>
    <dgm:pt modelId="{A1A97163-D5BB-4F3A-8C51-0D25F70FFD3E}" type="parTrans" cxnId="{60A2685D-E041-4646-B19C-B5DE4C9D964D}">
      <dgm:prSet/>
      <dgm:spPr/>
      <dgm:t>
        <a:bodyPr/>
        <a:lstStyle/>
        <a:p>
          <a:endParaRPr lang="ru-RU"/>
        </a:p>
      </dgm:t>
    </dgm:pt>
    <dgm:pt modelId="{BF9D0030-510D-479D-B9CD-4DBAF753C0A2}" type="sibTrans" cxnId="{60A2685D-E041-4646-B19C-B5DE4C9D964D}">
      <dgm:prSet/>
      <dgm:spPr/>
      <dgm:t>
        <a:bodyPr/>
        <a:lstStyle/>
        <a:p>
          <a:endParaRPr lang="ru-RU"/>
        </a:p>
      </dgm:t>
    </dgm:pt>
    <dgm:pt modelId="{6708E646-3A4A-4CA8-9934-1B327CD39EBF}">
      <dgm:prSet/>
      <dgm:spPr/>
      <dgm:t>
        <a:bodyPr/>
        <a:lstStyle/>
        <a:p>
          <a:r>
            <a:rPr lang="ru-RU" dirty="0" smtClean="0">
              <a:solidFill>
                <a:srgbClr val="008000"/>
              </a:solidFill>
            </a:rPr>
            <a:t>Перевод очков опыта в оценки</a:t>
          </a:r>
          <a:endParaRPr lang="ru-RU" dirty="0">
            <a:solidFill>
              <a:srgbClr val="008000"/>
            </a:solidFill>
          </a:endParaRPr>
        </a:p>
      </dgm:t>
    </dgm:pt>
    <dgm:pt modelId="{D0E4904B-6ADD-48FD-867D-8A256EA9851D}" type="parTrans" cxnId="{D9CD98A7-6B67-45B7-A806-B5146AC5E93A}">
      <dgm:prSet/>
      <dgm:spPr/>
      <dgm:t>
        <a:bodyPr/>
        <a:lstStyle/>
        <a:p>
          <a:endParaRPr lang="ru-RU"/>
        </a:p>
      </dgm:t>
    </dgm:pt>
    <dgm:pt modelId="{79C6D8A5-A1A6-436B-8BB2-F09D42194FC8}" type="sibTrans" cxnId="{D9CD98A7-6B67-45B7-A806-B5146AC5E93A}">
      <dgm:prSet/>
      <dgm:spPr/>
      <dgm:t>
        <a:bodyPr/>
        <a:lstStyle/>
        <a:p>
          <a:endParaRPr lang="ru-RU"/>
        </a:p>
      </dgm:t>
    </dgm:pt>
    <dgm:pt modelId="{48A0ED96-8D53-44F8-8A56-9D365A8B7A70}" type="pres">
      <dgm:prSet presAssocID="{EA237DC2-A8E0-4FC7-942F-354B0F55AACA}" presName="linearFlow" presStyleCnt="0">
        <dgm:presLayoutVars>
          <dgm:resizeHandles val="exact"/>
        </dgm:presLayoutVars>
      </dgm:prSet>
      <dgm:spPr/>
    </dgm:pt>
    <dgm:pt modelId="{25A51EFD-9590-4FF5-B927-CA2A726CF2D3}" type="pres">
      <dgm:prSet presAssocID="{C3975652-414E-417D-970B-0E835D68A7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62798-449B-4ACC-8653-41A311393928}" type="pres">
      <dgm:prSet presAssocID="{AFA6DBF6-606C-4FCC-B00F-386B69BB48B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62836E0-65CB-40D8-840F-A47FD2846DAF}" type="pres">
      <dgm:prSet presAssocID="{AFA6DBF6-606C-4FCC-B00F-386B69BB48B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B4BDE00-C7B4-4D0A-BAAE-51FB8E2E827E}" type="pres">
      <dgm:prSet presAssocID="{D1A03C1A-6333-4534-A07B-679344C44E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21289-4BB2-4622-BA25-9A9304EC5AC3}" type="pres">
      <dgm:prSet presAssocID="{BF9D0030-510D-479D-B9CD-4DBAF753C0A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7015AD5-2C96-4C4A-9F8B-BCBDCFFEA9E7}" type="pres">
      <dgm:prSet presAssocID="{BF9D0030-510D-479D-B9CD-4DBAF753C0A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C5E40AD-9372-431F-B015-A420AD747ADA}" type="pres">
      <dgm:prSet presAssocID="{6708E646-3A4A-4CA8-9934-1B327CD39E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A8E29-81D1-4A8F-8285-3A221BAA3282}" type="presOf" srcId="{D1A03C1A-6333-4534-A07B-679344C44ECE}" destId="{4B4BDE00-C7B4-4D0A-BAAE-51FB8E2E827E}" srcOrd="0" destOrd="0" presId="urn:microsoft.com/office/officeart/2005/8/layout/process2"/>
    <dgm:cxn modelId="{D9CD98A7-6B67-45B7-A806-B5146AC5E93A}" srcId="{EA237DC2-A8E0-4FC7-942F-354B0F55AACA}" destId="{6708E646-3A4A-4CA8-9934-1B327CD39EBF}" srcOrd="2" destOrd="0" parTransId="{D0E4904B-6ADD-48FD-867D-8A256EA9851D}" sibTransId="{79C6D8A5-A1A6-436B-8BB2-F09D42194FC8}"/>
    <dgm:cxn modelId="{E407C758-CD26-47B4-802D-7E45ED2F29C0}" type="presOf" srcId="{AFA6DBF6-606C-4FCC-B00F-386B69BB48BB}" destId="{44362798-449B-4ACC-8653-41A311393928}" srcOrd="0" destOrd="0" presId="urn:microsoft.com/office/officeart/2005/8/layout/process2"/>
    <dgm:cxn modelId="{9D612B1F-F688-4891-8699-CAF07B5FE6C3}" type="presOf" srcId="{AFA6DBF6-606C-4FCC-B00F-386B69BB48BB}" destId="{162836E0-65CB-40D8-840F-A47FD2846DAF}" srcOrd="1" destOrd="0" presId="urn:microsoft.com/office/officeart/2005/8/layout/process2"/>
    <dgm:cxn modelId="{A65CEC9A-5DF3-477F-B272-E943E5330BE2}" type="presOf" srcId="{EA237DC2-A8E0-4FC7-942F-354B0F55AACA}" destId="{48A0ED96-8D53-44F8-8A56-9D365A8B7A70}" srcOrd="0" destOrd="0" presId="urn:microsoft.com/office/officeart/2005/8/layout/process2"/>
    <dgm:cxn modelId="{C3D8A117-4CE0-4418-9419-87D39B86FB2F}" srcId="{EA237DC2-A8E0-4FC7-942F-354B0F55AACA}" destId="{C3975652-414E-417D-970B-0E835D68A7C4}" srcOrd="0" destOrd="0" parTransId="{C3ABD8E8-7E68-4EEE-A350-334430A6E143}" sibTransId="{AFA6DBF6-606C-4FCC-B00F-386B69BB48BB}"/>
    <dgm:cxn modelId="{A6A4E6AC-FDB3-4778-9479-7BE20C3C7CDF}" type="presOf" srcId="{BF9D0030-510D-479D-B9CD-4DBAF753C0A2}" destId="{C7015AD5-2C96-4C4A-9F8B-BCBDCFFEA9E7}" srcOrd="1" destOrd="0" presId="urn:microsoft.com/office/officeart/2005/8/layout/process2"/>
    <dgm:cxn modelId="{8A1873BC-EB44-4895-9756-19F126D9EB59}" type="presOf" srcId="{6708E646-3A4A-4CA8-9934-1B327CD39EBF}" destId="{5C5E40AD-9372-431F-B015-A420AD747ADA}" srcOrd="0" destOrd="0" presId="urn:microsoft.com/office/officeart/2005/8/layout/process2"/>
    <dgm:cxn modelId="{60A2685D-E041-4646-B19C-B5DE4C9D964D}" srcId="{EA237DC2-A8E0-4FC7-942F-354B0F55AACA}" destId="{D1A03C1A-6333-4534-A07B-679344C44ECE}" srcOrd="1" destOrd="0" parTransId="{A1A97163-D5BB-4F3A-8C51-0D25F70FFD3E}" sibTransId="{BF9D0030-510D-479D-B9CD-4DBAF753C0A2}"/>
    <dgm:cxn modelId="{286B6BE6-2593-4347-8F26-9AFFCC872EBF}" type="presOf" srcId="{C3975652-414E-417D-970B-0E835D68A7C4}" destId="{25A51EFD-9590-4FF5-B927-CA2A726CF2D3}" srcOrd="0" destOrd="0" presId="urn:microsoft.com/office/officeart/2005/8/layout/process2"/>
    <dgm:cxn modelId="{72065329-33D8-4463-94AF-5D097801F1A6}" type="presOf" srcId="{BF9D0030-510D-479D-B9CD-4DBAF753C0A2}" destId="{71521289-4BB2-4622-BA25-9A9304EC5AC3}" srcOrd="0" destOrd="0" presId="urn:microsoft.com/office/officeart/2005/8/layout/process2"/>
    <dgm:cxn modelId="{6484E43A-D71B-45F8-AC91-6BA2176E0AB9}" type="presParOf" srcId="{48A0ED96-8D53-44F8-8A56-9D365A8B7A70}" destId="{25A51EFD-9590-4FF5-B927-CA2A726CF2D3}" srcOrd="0" destOrd="0" presId="urn:microsoft.com/office/officeart/2005/8/layout/process2"/>
    <dgm:cxn modelId="{5C4DAD7E-18E8-4C6B-986B-333C5F696121}" type="presParOf" srcId="{48A0ED96-8D53-44F8-8A56-9D365A8B7A70}" destId="{44362798-449B-4ACC-8653-41A311393928}" srcOrd="1" destOrd="0" presId="urn:microsoft.com/office/officeart/2005/8/layout/process2"/>
    <dgm:cxn modelId="{91E33D03-7240-46D6-93C1-32F94D7488C1}" type="presParOf" srcId="{44362798-449B-4ACC-8653-41A311393928}" destId="{162836E0-65CB-40D8-840F-A47FD2846DAF}" srcOrd="0" destOrd="0" presId="urn:microsoft.com/office/officeart/2005/8/layout/process2"/>
    <dgm:cxn modelId="{1E48AB11-1561-439B-B217-EE79EE381821}" type="presParOf" srcId="{48A0ED96-8D53-44F8-8A56-9D365A8B7A70}" destId="{4B4BDE00-C7B4-4D0A-BAAE-51FB8E2E827E}" srcOrd="2" destOrd="0" presId="urn:microsoft.com/office/officeart/2005/8/layout/process2"/>
    <dgm:cxn modelId="{6B531624-D796-4771-B750-200771F59DBD}" type="presParOf" srcId="{48A0ED96-8D53-44F8-8A56-9D365A8B7A70}" destId="{71521289-4BB2-4622-BA25-9A9304EC5AC3}" srcOrd="3" destOrd="0" presId="urn:microsoft.com/office/officeart/2005/8/layout/process2"/>
    <dgm:cxn modelId="{31D43366-A520-449C-9EF3-104E3AA1E0F4}" type="presParOf" srcId="{71521289-4BB2-4622-BA25-9A9304EC5AC3}" destId="{C7015AD5-2C96-4C4A-9F8B-BCBDCFFEA9E7}" srcOrd="0" destOrd="0" presId="urn:microsoft.com/office/officeart/2005/8/layout/process2"/>
    <dgm:cxn modelId="{76FFE566-4335-41E6-B041-C451110F6C9A}" type="presParOf" srcId="{48A0ED96-8D53-44F8-8A56-9D365A8B7A70}" destId="{5C5E40AD-9372-431F-B015-A420AD747AD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FC9A9-9C14-46F1-BC79-711886B1E28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222646" y="223826"/>
        <a:ext cx="1484312" cy="1039018"/>
      </dsp:txXfrm>
    </dsp:sp>
    <dsp:sp modelId="{7D36AFE9-27D0-436E-A184-10539C5B3318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Повышение качества образования</a:t>
          </a:r>
          <a:endParaRPr lang="ru-RU" sz="2600" kern="1200" dirty="0"/>
        </a:p>
      </dsp:txBody>
      <dsp:txXfrm rot="5400000">
        <a:off x="3085107" y="-2044909"/>
        <a:ext cx="964803" cy="5056981"/>
      </dsp:txXfrm>
    </dsp:sp>
    <dsp:sp modelId="{C6A192D2-D18A-4374-824F-4CFFE8FE789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222646" y="1512490"/>
        <a:ext cx="1484312" cy="1039018"/>
      </dsp:txXfrm>
    </dsp:sp>
    <dsp:sp modelId="{49548AEC-5EEB-4D3D-942E-B33C278166DB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Появление нестандартных подходов к его повышению </a:t>
          </a:r>
          <a:endParaRPr lang="ru-RU" sz="2600" kern="1200" dirty="0"/>
        </a:p>
      </dsp:txBody>
      <dsp:txXfrm rot="5400000">
        <a:off x="3085107" y="-756245"/>
        <a:ext cx="964803" cy="5056981"/>
      </dsp:txXfrm>
    </dsp:sp>
    <dsp:sp modelId="{5C80E3F4-E89F-488B-8C82-700DB139009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222646" y="2801154"/>
        <a:ext cx="1484312" cy="1039018"/>
      </dsp:txXfrm>
    </dsp:sp>
    <dsp:sp modelId="{6D71A88E-097E-4E5A-AA16-508A3312C21E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Внедрение новейшей технологии - </a:t>
          </a:r>
          <a:r>
            <a:rPr lang="ru-RU" sz="2600" kern="1200" dirty="0" err="1" smtClean="0"/>
            <a:t>геймификации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 rot="5400000">
        <a:off x="3085107" y="532418"/>
        <a:ext cx="964803" cy="5056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5C370-85E6-4BF1-AE4E-BC7742C791BF}">
      <dsp:nvSpPr>
        <dsp:cNvPr id="0" name=""/>
        <dsp:cNvSpPr/>
      </dsp:nvSpPr>
      <dsp:spPr>
        <a:xfrm>
          <a:off x="3097382" y="2327555"/>
          <a:ext cx="2884054" cy="2235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Игровые элементы, включаемые в образовательный процесс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97382" y="2327555"/>
        <a:ext cx="2884054" cy="2235860"/>
      </dsp:txXfrm>
    </dsp:sp>
    <dsp:sp modelId="{2227DD13-67E8-4FB5-A60A-8A4EF129F4E3}">
      <dsp:nvSpPr>
        <dsp:cNvPr id="0" name=""/>
        <dsp:cNvSpPr/>
      </dsp:nvSpPr>
      <dsp:spPr>
        <a:xfrm rot="16122906">
          <a:off x="4193018" y="1764071"/>
          <a:ext cx="555970" cy="429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6122906">
        <a:off x="4193018" y="1764071"/>
        <a:ext cx="555970" cy="429536"/>
      </dsp:txXfrm>
    </dsp:sp>
    <dsp:sp modelId="{0B567900-F035-4E10-9D8D-BE46B13BDD31}">
      <dsp:nvSpPr>
        <dsp:cNvPr id="0" name=""/>
        <dsp:cNvSpPr/>
      </dsp:nvSpPr>
      <dsp:spPr>
        <a:xfrm>
          <a:off x="3389854" y="50596"/>
          <a:ext cx="2018989" cy="1664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Сюжет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89854" y="50596"/>
        <a:ext cx="2018989" cy="1664146"/>
      </dsp:txXfrm>
    </dsp:sp>
    <dsp:sp modelId="{451BBD13-E9C4-49C2-97EC-A81C708EFB40}">
      <dsp:nvSpPr>
        <dsp:cNvPr id="0" name=""/>
        <dsp:cNvSpPr/>
      </dsp:nvSpPr>
      <dsp:spPr>
        <a:xfrm rot="21526765">
          <a:off x="5984697" y="3106176"/>
          <a:ext cx="403801" cy="304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26765">
        <a:off x="5984697" y="3106176"/>
        <a:ext cx="403801" cy="304155"/>
      </dsp:txXfrm>
    </dsp:sp>
    <dsp:sp modelId="{F8D24070-B572-417F-BABD-C544413D018E}">
      <dsp:nvSpPr>
        <dsp:cNvPr id="0" name=""/>
        <dsp:cNvSpPr/>
      </dsp:nvSpPr>
      <dsp:spPr>
        <a:xfrm>
          <a:off x="6373732" y="2492893"/>
          <a:ext cx="2696712" cy="1769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Взаимодействие участников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73732" y="2492893"/>
        <a:ext cx="2696712" cy="1769560"/>
      </dsp:txXfrm>
    </dsp:sp>
    <dsp:sp modelId="{1FBA2A56-ED4A-48AB-B5E7-FDE529B80BD8}">
      <dsp:nvSpPr>
        <dsp:cNvPr id="0" name=""/>
        <dsp:cNvSpPr/>
      </dsp:nvSpPr>
      <dsp:spPr>
        <a:xfrm rot="5408458">
          <a:off x="4229341" y="4665237"/>
          <a:ext cx="630016" cy="422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8458">
        <a:off x="4229341" y="4665237"/>
        <a:ext cx="630016" cy="422888"/>
      </dsp:txXfrm>
    </dsp:sp>
    <dsp:sp modelId="{8D0E5DE1-C788-44CE-A968-8D057E4B1054}">
      <dsp:nvSpPr>
        <dsp:cNvPr id="0" name=""/>
        <dsp:cNvSpPr/>
      </dsp:nvSpPr>
      <dsp:spPr>
        <a:xfrm>
          <a:off x="3250709" y="5169077"/>
          <a:ext cx="2564981" cy="1600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Индикатор прогресса</a:t>
          </a:r>
        </a:p>
        <a:p>
          <a:pPr lvl="0" algn="ctr">
            <a:spcBef>
              <a:spcPct val="0"/>
            </a:spcBef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3250709" y="5169077"/>
        <a:ext cx="2564981" cy="1600021"/>
      </dsp:txXfrm>
    </dsp:sp>
    <dsp:sp modelId="{3E7FC17F-229F-4371-82FC-47FC14C5E203}">
      <dsp:nvSpPr>
        <dsp:cNvPr id="0" name=""/>
        <dsp:cNvSpPr/>
      </dsp:nvSpPr>
      <dsp:spPr>
        <a:xfrm rot="10883241">
          <a:off x="2539419" y="3219166"/>
          <a:ext cx="516477" cy="313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83241">
        <a:off x="2539419" y="3219166"/>
        <a:ext cx="516477" cy="313802"/>
      </dsp:txXfrm>
    </dsp:sp>
    <dsp:sp modelId="{E3841421-6DA3-4F48-8284-2052B9ACB2CE}">
      <dsp:nvSpPr>
        <dsp:cNvPr id="0" name=""/>
        <dsp:cNvSpPr/>
      </dsp:nvSpPr>
      <dsp:spPr>
        <a:xfrm>
          <a:off x="38974" y="2585456"/>
          <a:ext cx="2541513" cy="1563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Продуманный финал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38974" y="2585456"/>
        <a:ext cx="2541513" cy="15636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F73A3-CB0C-4247-8ABD-F050E27FE422}">
      <dsp:nvSpPr>
        <dsp:cNvPr id="0" name=""/>
        <dsp:cNvSpPr/>
      </dsp:nvSpPr>
      <dsp:spPr>
        <a:xfrm>
          <a:off x="975137" y="202"/>
          <a:ext cx="1829636" cy="662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Выполнение заданий на уроке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975137" y="202"/>
        <a:ext cx="1829636" cy="662311"/>
      </dsp:txXfrm>
    </dsp:sp>
    <dsp:sp modelId="{96DA198C-0E54-4247-A26B-BB6645A6DE5E}">
      <dsp:nvSpPr>
        <dsp:cNvPr id="0" name=""/>
        <dsp:cNvSpPr/>
      </dsp:nvSpPr>
      <dsp:spPr>
        <a:xfrm rot="5400000">
          <a:off x="1765772" y="679071"/>
          <a:ext cx="248366" cy="29804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1765772" y="679071"/>
        <a:ext cx="248366" cy="298040"/>
      </dsp:txXfrm>
    </dsp:sp>
    <dsp:sp modelId="{5216B02C-6041-4E71-B801-5BF3BCA57896}">
      <dsp:nvSpPr>
        <dsp:cNvPr id="0" name=""/>
        <dsp:cNvSpPr/>
      </dsp:nvSpPr>
      <dsp:spPr>
        <a:xfrm>
          <a:off x="975137" y="993669"/>
          <a:ext cx="1829636" cy="662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Получение оценок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975137" y="993669"/>
        <a:ext cx="1829636" cy="6623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A51EFD-9590-4FF5-B927-CA2A726CF2D3}">
      <dsp:nvSpPr>
        <dsp:cNvPr id="0" name=""/>
        <dsp:cNvSpPr/>
      </dsp:nvSpPr>
      <dsp:spPr>
        <a:xfrm>
          <a:off x="1408262" y="0"/>
          <a:ext cx="2800098" cy="73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8000"/>
              </a:solidFill>
            </a:rPr>
            <a:t>Выполнение заданий на уроке</a:t>
          </a:r>
          <a:endParaRPr lang="ru-RU" sz="1500" kern="1200" dirty="0">
            <a:solidFill>
              <a:srgbClr val="008000"/>
            </a:solidFill>
          </a:endParaRPr>
        </a:p>
      </dsp:txBody>
      <dsp:txXfrm>
        <a:off x="1408262" y="0"/>
        <a:ext cx="2800098" cy="738082"/>
      </dsp:txXfrm>
    </dsp:sp>
    <dsp:sp modelId="{44362798-449B-4ACC-8653-41A311393928}">
      <dsp:nvSpPr>
        <dsp:cNvPr id="0" name=""/>
        <dsp:cNvSpPr/>
      </dsp:nvSpPr>
      <dsp:spPr>
        <a:xfrm rot="5400000">
          <a:off x="2669921" y="756534"/>
          <a:ext cx="276780" cy="3321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2669921" y="756534"/>
        <a:ext cx="276780" cy="332136"/>
      </dsp:txXfrm>
    </dsp:sp>
    <dsp:sp modelId="{4B4BDE00-C7B4-4D0A-BAAE-51FB8E2E827E}">
      <dsp:nvSpPr>
        <dsp:cNvPr id="0" name=""/>
        <dsp:cNvSpPr/>
      </dsp:nvSpPr>
      <dsp:spPr>
        <a:xfrm>
          <a:off x="1408262" y="1107123"/>
          <a:ext cx="2800098" cy="73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8000"/>
              </a:solidFill>
            </a:rPr>
            <a:t>Получение очков опыта (</a:t>
          </a:r>
          <a:r>
            <a:rPr lang="en-US" sz="1500" kern="1200" dirty="0" smtClean="0">
              <a:solidFill>
                <a:srgbClr val="008000"/>
              </a:solidFill>
            </a:rPr>
            <a:t>XP</a:t>
          </a:r>
          <a:r>
            <a:rPr lang="ru-RU" sz="1500" kern="1200" dirty="0" smtClean="0">
              <a:solidFill>
                <a:srgbClr val="008000"/>
              </a:solidFill>
            </a:rPr>
            <a:t> – от англ. </a:t>
          </a:r>
          <a:r>
            <a:rPr lang="en-US" sz="1500" kern="1200" dirty="0" smtClean="0">
              <a:solidFill>
                <a:srgbClr val="008000"/>
              </a:solidFill>
            </a:rPr>
            <a:t>experience - </a:t>
          </a:r>
          <a:r>
            <a:rPr lang="ru-RU" sz="1500" kern="1200" dirty="0" smtClean="0">
              <a:solidFill>
                <a:srgbClr val="008000"/>
              </a:solidFill>
            </a:rPr>
            <a:t>«опыт»</a:t>
          </a:r>
          <a:r>
            <a:rPr lang="en-US" sz="1500" kern="1200" dirty="0" smtClean="0">
              <a:solidFill>
                <a:srgbClr val="008000"/>
              </a:solidFill>
            </a:rPr>
            <a:t>)</a:t>
          </a:r>
          <a:endParaRPr lang="ru-RU" sz="1500" kern="1200" dirty="0">
            <a:solidFill>
              <a:srgbClr val="008000"/>
            </a:solidFill>
          </a:endParaRPr>
        </a:p>
      </dsp:txBody>
      <dsp:txXfrm>
        <a:off x="1408262" y="1107123"/>
        <a:ext cx="2800098" cy="738082"/>
      </dsp:txXfrm>
    </dsp:sp>
    <dsp:sp modelId="{71521289-4BB2-4622-BA25-9A9304EC5AC3}">
      <dsp:nvSpPr>
        <dsp:cNvPr id="0" name=""/>
        <dsp:cNvSpPr/>
      </dsp:nvSpPr>
      <dsp:spPr>
        <a:xfrm rot="5400000">
          <a:off x="2669921" y="1863657"/>
          <a:ext cx="276780" cy="3321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2669921" y="1863657"/>
        <a:ext cx="276780" cy="332136"/>
      </dsp:txXfrm>
    </dsp:sp>
    <dsp:sp modelId="{5C5E40AD-9372-431F-B015-A420AD747ADA}">
      <dsp:nvSpPr>
        <dsp:cNvPr id="0" name=""/>
        <dsp:cNvSpPr/>
      </dsp:nvSpPr>
      <dsp:spPr>
        <a:xfrm>
          <a:off x="1408262" y="2214246"/>
          <a:ext cx="2800098" cy="738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8000"/>
              </a:solidFill>
            </a:rPr>
            <a:t>Перевод очков опыта в оценки</a:t>
          </a:r>
          <a:endParaRPr lang="ru-RU" sz="1500" kern="1200" dirty="0">
            <a:solidFill>
              <a:srgbClr val="008000"/>
            </a:solidFill>
          </a:endParaRPr>
        </a:p>
      </dsp:txBody>
      <dsp:txXfrm>
        <a:off x="1408262" y="2214246"/>
        <a:ext cx="2800098" cy="738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6712-4685-4742-AE46-0BECF2777BBA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08D8-9E9B-44CD-B288-043402A26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797A-1855-49A0-95ED-6FCB0073371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7E8E-F9F2-4D36-A4DA-37BFBDD0F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FEF8-F238-407D-A760-7B3279EBA35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B8A3-7F5A-47FD-B8B7-BBF103B87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D6AE-5A54-4F70-9DD5-BE60C46DA6BC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468D-48BA-4A61-BF98-4D6608F5B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A632-4449-4894-893B-8B902D12CC26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19E5-A137-4BEB-B96E-181C5DFFF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0864-D68E-4446-92D2-769878C933AF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7E40-AEF0-42FF-840E-B06912AC7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FCD3-1F77-4339-8AC0-33BF8A8213B7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D4EC-C6D0-4C3A-A998-F84F66704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9E90-0FE0-4AE8-8575-B8A930E02CA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9580-4FA9-4BA6-BF5C-184C3ADC4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E667-04C0-4E54-988C-2015570C7DA9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908F-5C23-4B02-B6E2-E603BACB7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A140-451A-418F-973B-A430B36023F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CC61-3C2A-4DD3-A580-9BC594B55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BBA9-1B11-42EF-B1F7-5C834D74904C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6EE5-917C-4BEC-8F20-D87B8E375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710FF-F89D-4BD5-8F78-E5F732FC90D7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69255-D3E5-416B-9A7C-0F1F4F8D0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25" r:id="rId4"/>
    <p:sldLayoutId id="2147484031" r:id="rId5"/>
    <p:sldLayoutId id="2147484026" r:id="rId6"/>
    <p:sldLayoutId id="2147484032" r:id="rId7"/>
    <p:sldLayoutId id="2147484033" r:id="rId8"/>
    <p:sldLayoutId id="2147484034" r:id="rId9"/>
    <p:sldLayoutId id="2147484027" r:id="rId10"/>
    <p:sldLayoutId id="21474840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1844824"/>
            <a:ext cx="8135937" cy="28082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Геймификация</a:t>
            </a:r>
            <a:r>
              <a:rPr lang="ru-RU" b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образовании как эффективный способ повышения мотивации к изучению иностранного языка в средней школе</a:t>
            </a:r>
            <a:endParaRPr lang="ru-RU" b="1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35896" y="4941168"/>
            <a:ext cx="5275262" cy="1562100"/>
          </a:xfrm>
        </p:spPr>
        <p:txBody>
          <a:bodyPr/>
          <a:lstStyle/>
          <a:p>
            <a:pPr marL="361950" indent="14288" algn="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Учитель английского языка: </a:t>
            </a:r>
            <a:r>
              <a:rPr lang="ru-RU" sz="2400" dirty="0" err="1" smtClean="0">
                <a:solidFill>
                  <a:schemeClr val="tx1"/>
                </a:solidFill>
              </a:rPr>
              <a:t>Шокина</a:t>
            </a:r>
            <a:r>
              <a:rPr lang="ru-RU" sz="2400" dirty="0" smtClean="0">
                <a:solidFill>
                  <a:schemeClr val="tx1"/>
                </a:solidFill>
              </a:rPr>
              <a:t> А.В.</a:t>
            </a:r>
          </a:p>
          <a:p>
            <a:pPr marL="361950" indent="14288" algn="r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МБОУ СОШ №20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6475" y="0"/>
            <a:ext cx="8137525" cy="2376488"/>
          </a:xfrm>
          <a:prstGeom prst="rect">
            <a:avLst/>
          </a:prstGeom>
          <a:effectLst/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dirty="0">
              <a:ea typeface="+mj-ea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55650" y="188913"/>
            <a:ext cx="777716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Franklin Gothic Book"/>
              </a:rPr>
              <a:t>Управление образования администрации округа Муром Владимирской области </a:t>
            </a:r>
            <a:br>
              <a:rPr lang="ru-RU" sz="2000">
                <a:latin typeface="Franklin Gothic Book"/>
              </a:rPr>
            </a:br>
            <a:r>
              <a:rPr lang="ru-RU" sz="2000">
                <a:latin typeface="Franklin Gothic Book"/>
              </a:rPr>
              <a:t>Муниципальное бюджетное общеобразовательное учреждение «Средняя общеобразовательная школа №20 имени Героя Советского Союза В. И. Филатова»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ector-space-quest-g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333375"/>
            <a:ext cx="5832475" cy="5667375"/>
          </a:xfrm>
        </p:spPr>
      </p:pic>
      <p:pic>
        <p:nvPicPr>
          <p:cNvPr id="7" name="Рисунок 6" descr="19-198922_-soloveika-spaceship-clipart-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836613"/>
            <a:ext cx="58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179512" y="549275"/>
            <a:ext cx="2736304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Маршрутный лист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23728" y="1196752"/>
            <a:ext cx="576064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53179E-6 L 0.02362 0.05249 " pathEditMode="relative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5251 L 0.07813 0.0807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807 L 0.10174 0.13318 " pathEditMode="relative" ptsTypes="AA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3318 L 0.09393 0.19607 " pathEditMode="relative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3 0.19606 C 0.09202 0.21551 0.09011 0.23518 0.04045 0.24676 C -0.0092 0.25833 -0.14687 0.27801 -0.20434 0.26505 C -0.2618 0.25208 -0.29861 0.20139 -0.30434 0.16852 C -0.31007 0.13542 -0.26389 0.0912 -0.23889 0.06736 C -0.21389 0.04352 -0.16319 0.04815 -0.15434 0.02569 C -0.14548 0.0037 -0.15903 -0.0537 -0.18541 -0.06597 C -0.2118 -0.07824 -0.27083 -0.08333 -0.31302 -0.04769 C -0.35521 -0.01204 -0.42396 0.07685 -0.43889 0.14768 C -0.45382 0.21852 -0.46666 0.34514 -0.4026 0.37778 C -0.33854 0.41042 -0.12968 0.33565 -0.05434 0.34329 C 0.02101 0.35093 0.03334 0.38773 0.04913 0.42361 C 0.06493 0.45949 0.0691 0.52523 0.04045 0.55926 C 0.01181 0.59329 -0.07725 0.63125 -0.12326 0.62824 C -0.16927 0.62523 -0.2033 0.55625 -0.23541 0.54097 C -0.26753 0.52569 -0.28715 0.52801 -0.31649 0.53634 C -0.34583 0.54468 -0.42361 0.57963 -0.41128 0.59143 " pathEditMode="relative" rAng="0" ptsTypes="aaaaaaaaaaaaaaaaA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Система </a:t>
            </a:r>
            <a:r>
              <a:rPr lang="ru-RU" cap="none" dirty="0" err="1" smtClean="0">
                <a:solidFill>
                  <a:schemeClr val="tx1"/>
                </a:solidFill>
                <a:effectLst/>
              </a:rPr>
              <a:t>зарабатывания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 (набора) очков в процессе </a:t>
            </a:r>
            <a:r>
              <a:rPr lang="ru-RU" cap="none" dirty="0" err="1" smtClean="0">
                <a:solidFill>
                  <a:schemeClr val="tx1"/>
                </a:solidFill>
                <a:effectLst/>
              </a:rPr>
              <a:t>геймификации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  10 очков → 1 станция</a:t>
            </a:r>
          </a:p>
          <a:p>
            <a:endParaRPr lang="ru-RU" dirty="0"/>
          </a:p>
        </p:txBody>
      </p:sp>
      <p:pic>
        <p:nvPicPr>
          <p:cNvPr id="4" name="Рисунок 3" descr="vector-space-quest-g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304256" cy="2160240"/>
          </a:xfrm>
          <a:prstGeom prst="rect">
            <a:avLst/>
          </a:prstGeom>
        </p:spPr>
      </p:pic>
      <p:pic>
        <p:nvPicPr>
          <p:cNvPr id="5" name="Рисунок 4" descr="19-198922_-soloveika-spaceship-clipar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628800"/>
            <a:ext cx="288032" cy="23374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844825"/>
          <a:ext cx="5400600" cy="470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300"/>
                <a:gridCol w="2700300"/>
              </a:tblGrid>
              <a:tr h="660454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Вид </a:t>
                      </a:r>
                      <a:r>
                        <a:rPr lang="ru-RU" sz="1900" b="1" baseline="0" dirty="0" smtClean="0"/>
                        <a:t> контроля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Максимальное количество</a:t>
                      </a:r>
                      <a:r>
                        <a:rPr lang="ru-RU" sz="1900" b="1" baseline="0" dirty="0" smtClean="0"/>
                        <a:t> </a:t>
                      </a:r>
                      <a:r>
                        <a:rPr lang="ru-RU" sz="1900" b="1" dirty="0" smtClean="0"/>
                        <a:t>очков</a:t>
                      </a:r>
                      <a:endParaRPr lang="ru-RU" sz="1900" b="1" dirty="0"/>
                    </a:p>
                  </a:txBody>
                  <a:tcPr/>
                </a:tc>
              </a:tr>
              <a:tr h="78452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Контроль выполнения домашних</a:t>
                      </a:r>
                      <a:r>
                        <a:rPr lang="ru-RU" sz="1900" baseline="0" dirty="0" smtClean="0"/>
                        <a:t> работ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</a:t>
                      </a:r>
                      <a:endParaRPr lang="ru-RU" sz="1900" dirty="0"/>
                    </a:p>
                  </a:txBody>
                  <a:tcPr/>
                </a:tc>
              </a:tr>
              <a:tr h="2204141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Контроль</a:t>
                      </a:r>
                      <a:r>
                        <a:rPr lang="ru-RU" sz="1900" baseline="0" dirty="0" smtClean="0"/>
                        <a:t> </a:t>
                      </a:r>
                      <a:r>
                        <a:rPr lang="ru-RU" sz="1900" baseline="0" dirty="0" err="1" smtClean="0"/>
                        <a:t>ЗУНов</a:t>
                      </a:r>
                      <a:r>
                        <a:rPr lang="ru-RU" sz="1900" baseline="0" dirty="0" smtClean="0"/>
                        <a:t> по разным видам речевой деятельности: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900" baseline="0" dirty="0" err="1" smtClean="0"/>
                        <a:t>аудирование</a:t>
                      </a:r>
                      <a:r>
                        <a:rPr lang="ru-RU" sz="1900" baseline="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900" baseline="0" dirty="0" smtClean="0"/>
                        <a:t>чтение;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900" baseline="0" dirty="0" smtClean="0"/>
                        <a:t>письмо;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900" baseline="0" dirty="0" smtClean="0"/>
                        <a:t>говорение</a:t>
                      </a:r>
                    </a:p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</a:t>
                      </a:r>
                      <a:endParaRPr lang="ru-RU" sz="1900" dirty="0"/>
                    </a:p>
                  </a:txBody>
                  <a:tcPr/>
                </a:tc>
              </a:tr>
              <a:tr h="311319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Текущий контроль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18519E-6 L 0.02361 -5.18519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Система перевода заработанных очков в процессе </a:t>
            </a:r>
            <a:r>
              <a:rPr lang="ru-RU" cap="none" dirty="0" err="1" smtClean="0">
                <a:solidFill>
                  <a:schemeClr val="tx1"/>
                </a:solidFill>
                <a:effectLst/>
              </a:rPr>
              <a:t>геймификации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 в оценки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556794"/>
          <a:ext cx="8155632" cy="271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7816"/>
                <a:gridCol w="4077816"/>
              </a:tblGrid>
              <a:tr h="5436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Шкала</a:t>
                      </a:r>
                      <a:r>
                        <a:rPr lang="ru-RU" sz="2800" baseline="0" dirty="0" smtClean="0"/>
                        <a:t> очков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Шкала</a:t>
                      </a:r>
                      <a:r>
                        <a:rPr lang="ru-RU" sz="2800" baseline="0" dirty="0" smtClean="0"/>
                        <a:t> оценок</a:t>
                      </a:r>
                      <a:endParaRPr lang="ru-RU" sz="2800" dirty="0"/>
                    </a:p>
                  </a:txBody>
                  <a:tcPr/>
                </a:tc>
              </a:tr>
              <a:tr h="5436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8-10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5436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5-7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5436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2-4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  <a:tr h="5436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>Система «штрафов» за несоблюдение правил в процессе </a:t>
            </a:r>
            <a:r>
              <a:rPr lang="ru-RU" cap="none" dirty="0" err="1" smtClean="0">
                <a:solidFill>
                  <a:schemeClr val="tx1"/>
                </a:solidFill>
                <a:effectLst/>
              </a:rPr>
              <a:t>геймификации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 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6868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Основное</a:t>
                      </a:r>
                      <a:r>
                        <a:rPr lang="ru-RU" sz="2000" b="1" baseline="0" dirty="0" smtClean="0"/>
                        <a:t> содержание  нарушений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Максимальное вычитание очков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Нарушение</a:t>
                      </a:r>
                      <a:r>
                        <a:rPr lang="ru-RU" sz="2000" baseline="0" dirty="0" smtClean="0"/>
                        <a:t> дисциплины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Отсутствие</a:t>
                      </a:r>
                      <a:r>
                        <a:rPr lang="ru-RU" sz="2000" baseline="0" dirty="0" smtClean="0"/>
                        <a:t> выполненных домашних работ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</a:t>
                      </a:r>
                      <a:r>
                        <a:rPr lang="ru-RU" sz="2000" dirty="0" err="1" smtClean="0"/>
                        <a:t>бан</a:t>
                      </a:r>
                      <a:r>
                        <a:rPr lang="ru-RU" sz="2000" dirty="0" smtClean="0"/>
                        <a:t>» (временное отстранение от выполнения</a:t>
                      </a:r>
                      <a:r>
                        <a:rPr lang="ru-RU" sz="2000" baseline="0" dirty="0" smtClean="0"/>
                        <a:t> заданий)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Использование пособий с готовыми решениями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Б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09120"/>
            <a:ext cx="3230251" cy="208030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Система вознаграждений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(COPY) Сертификат 11x8.5  i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924944"/>
            <a:ext cx="4603443" cy="3557205"/>
          </a:xfrm>
        </p:spPr>
      </p:pic>
      <p:pic>
        <p:nvPicPr>
          <p:cNvPr id="5" name="Рисунок 4" descr="Сертификат 11x8.5  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286594" cy="3312368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962744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Тема урока: «Моя страна»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1920x1080_1225909_[www.ArtFile.ru] —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429217" cy="2411975"/>
          </a:xfrm>
        </p:spPr>
      </p:pic>
      <p:sp>
        <p:nvSpPr>
          <p:cNvPr id="5" name="TextBox 4"/>
          <p:cNvSpPr txBox="1"/>
          <p:nvPr/>
        </p:nvSpPr>
        <p:spPr>
          <a:xfrm>
            <a:off x="251520" y="3501009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УМК: Ваулина Ю.Е, «Английский в фокусе», учебник английского языка для общеобразовательных школ, 6 класс</a:t>
            </a:r>
            <a:endParaRPr lang="ru-RU" sz="1600" dirty="0"/>
          </a:p>
        </p:txBody>
      </p:sp>
      <p:pic>
        <p:nvPicPr>
          <p:cNvPr id="6" name="Рисунок 5" descr="1920x1080_1225909_[www.ArtFile.ru] — коп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4788024" cy="1999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18448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Игра: «Кто быстрее и правильнее?»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72514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1-е место – 3 очка (самый быстрый и правильный)</a:t>
            </a:r>
          </a:p>
          <a:p>
            <a:r>
              <a:rPr lang="ru-RU" dirty="0" smtClean="0"/>
              <a:t>2-е место - 2 очка</a:t>
            </a:r>
          </a:p>
          <a:p>
            <a:r>
              <a:rPr lang="ru-RU" dirty="0" smtClean="0"/>
              <a:t>3-е место – 1 очко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16065-5a8f8cc94673ab540aed06fd4bfdadb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3981116" cy="4869160"/>
          </a:xfrm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Работа с картой</a:t>
            </a:r>
          </a:p>
          <a:p>
            <a:r>
              <a:rPr lang="ru-RU" sz="2000" dirty="0" smtClean="0"/>
              <a:t>Учащимся предлагается ответить на вопросы о местонахождении различных географических объектов:</a:t>
            </a:r>
          </a:p>
          <a:p>
            <a:r>
              <a:rPr lang="ru-RU" sz="2000" dirty="0" smtClean="0"/>
              <a:t> </a:t>
            </a:r>
            <a:r>
              <a:rPr lang="en-US" sz="2000" dirty="0" smtClean="0"/>
              <a:t>A: Where exactly is Arica?</a:t>
            </a:r>
          </a:p>
          <a:p>
            <a:r>
              <a:rPr lang="en-US" sz="2000" dirty="0" smtClean="0"/>
              <a:t>B: It’s in the north of Chile.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8904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 каждый правильный ответ учащиеся получают 1 очко.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37321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Учащиеся также получают очки за чтение текста и ответы на вопросы  по нему.</a:t>
            </a:r>
            <a:endParaRPr lang="ru-RU" sz="2000" dirty="0"/>
          </a:p>
        </p:txBody>
      </p:sp>
      <p:pic>
        <p:nvPicPr>
          <p:cNvPr id="10" name="Рисунок 9" descr="1920x1080_1225909_[www.ArtFile.ru] — коп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365104"/>
            <a:ext cx="3164185" cy="2263878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Создание </a:t>
            </a:r>
            <a:r>
              <a:rPr lang="en-US" cap="none" dirty="0" err="1" smtClean="0">
                <a:solidFill>
                  <a:schemeClr val="tx1"/>
                </a:solidFill>
                <a:effectLst/>
              </a:rPr>
              <a:t>Leaderboard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 descr="1920x1080_1225909_[www.ArtFile.ru] — копи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712968" cy="4752527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en-US" cap="none" dirty="0" err="1" smtClean="0">
                <a:solidFill>
                  <a:schemeClr val="tx1"/>
                </a:solidFill>
                <a:effectLst/>
              </a:rPr>
              <a:t>Leaderboard</a:t>
            </a:r>
            <a:r>
              <a:rPr lang="en-US" cap="none" dirty="0" smtClean="0">
                <a:solidFill>
                  <a:schemeClr val="tx1"/>
                </a:solidFill>
                <a:effectLst/>
              </a:rPr>
              <a:t> (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на </a:t>
            </a:r>
            <a:r>
              <a:rPr lang="en-US" cap="none" dirty="0" smtClean="0">
                <a:solidFill>
                  <a:schemeClr val="tx1"/>
                </a:solidFill>
                <a:effectLst/>
              </a:rPr>
              <a:t>28.01.2021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г.</a:t>
            </a:r>
            <a:r>
              <a:rPr lang="en-US" cap="none" dirty="0" smtClean="0">
                <a:solidFill>
                  <a:schemeClr val="tx1"/>
                </a:solidFill>
                <a:effectLst/>
              </a:rPr>
              <a:t>)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Содержимое 5" descr="1920x1080_1225909_[www.ArtFile.ru] — копия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246" y="1052736"/>
            <a:ext cx="8644234" cy="4968014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Маршрутные листы (на 28.01.2021г.)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vector-space-quest-g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2808312" cy="2808312"/>
          </a:xfrm>
        </p:spPr>
      </p:pic>
      <p:sp>
        <p:nvSpPr>
          <p:cNvPr id="5" name="TextBox 4"/>
          <p:cNvSpPr txBox="1"/>
          <p:nvPr/>
        </p:nvSpPr>
        <p:spPr>
          <a:xfrm>
            <a:off x="179512" y="465313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1-е место (293 очка)</a:t>
            </a:r>
            <a:endParaRPr lang="ru-RU" sz="2000" dirty="0"/>
          </a:p>
        </p:txBody>
      </p:sp>
      <p:pic>
        <p:nvPicPr>
          <p:cNvPr id="6" name="Рисунок 5" descr="19-198922_-soloveika-spaceship-clipar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288032" cy="233745"/>
          </a:xfrm>
          <a:prstGeom prst="rect">
            <a:avLst/>
          </a:prstGeom>
        </p:spPr>
      </p:pic>
      <p:pic>
        <p:nvPicPr>
          <p:cNvPr id="7" name="Рисунок 6" descr="vector-space-quest-g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772816"/>
            <a:ext cx="2808312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46531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5-е место (273 очка)</a:t>
            </a:r>
            <a:endParaRPr lang="ru-RU" sz="2000" dirty="0"/>
          </a:p>
        </p:txBody>
      </p:sp>
      <p:pic>
        <p:nvPicPr>
          <p:cNvPr id="9" name="Рисунок 8" descr="19-198922_-soloveika-spaceship-clipar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564904"/>
            <a:ext cx="288032" cy="233745"/>
          </a:xfrm>
          <a:prstGeom prst="rect">
            <a:avLst/>
          </a:prstGeom>
        </p:spPr>
      </p:pic>
      <p:pic>
        <p:nvPicPr>
          <p:cNvPr id="10" name="Рисунок 9" descr="vector-space-quest-g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772816"/>
            <a:ext cx="2808312" cy="280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2160" y="46531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14-е место (218 очков)</a:t>
            </a:r>
            <a:endParaRPr lang="ru-RU" sz="2000" dirty="0"/>
          </a:p>
        </p:txBody>
      </p:sp>
      <p:pic>
        <p:nvPicPr>
          <p:cNvPr id="12" name="Рисунок 11" descr="19-198922_-soloveika-spaceship-clipar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44824"/>
            <a:ext cx="288032" cy="23374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7596336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Ш. А. </a:t>
            </a:r>
            <a:r>
              <a:rPr lang="ru-RU" sz="2400" cap="none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Амонашвили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«Каждый урок должен быть осмыслен педагогом как подарок детям»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850" y="4076700"/>
            <a:ext cx="6985000" cy="208915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dirty="0">
                <a:ea typeface="+mj-ea"/>
              </a:rPr>
              <a:t>А. Франс: </a:t>
            </a:r>
            <a:r>
              <a:rPr lang="ru-RU" sz="2500" i="1" dirty="0">
                <a:ea typeface="+mj-ea"/>
              </a:rPr>
              <a:t>«Чтобы </a:t>
            </a:r>
            <a:r>
              <a:rPr lang="ru-RU" sz="2500" i="1" dirty="0" smtClean="0">
                <a:ea typeface="+mj-ea"/>
              </a:rPr>
              <a:t>переваривать </a:t>
            </a:r>
            <a:r>
              <a:rPr lang="ru-RU" sz="2500" i="1" dirty="0">
                <a:ea typeface="+mj-ea"/>
              </a:rPr>
              <a:t>знания, надо поглощать их с аппетитом</a:t>
            </a:r>
            <a:r>
              <a:rPr lang="ru-RU" sz="2400" i="1" dirty="0">
                <a:ea typeface="+mj-ea"/>
              </a:rPr>
              <a:t>»</a:t>
            </a:r>
          </a:p>
        </p:txBody>
      </p:sp>
      <p:pic>
        <p:nvPicPr>
          <p:cNvPr id="11268" name="Рисунок 4" descr="Anatole_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652963"/>
            <a:ext cx="1520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ORIGINAL-shalva_amonashvili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3684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167416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288" y="1125538"/>
            <a:ext cx="724693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Подведение итогов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44999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572000" y="2924944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437112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Уровень успеваемости учащихся в среднем вырос на 9,7%.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84482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Уровень заинтересованности учащихся в предмете в среднем вырос на 25,4%.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72"/>
            <a:ext cx="9159325" cy="6869493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cap="none" dirty="0" smtClean="0">
                <a:solidFill>
                  <a:schemeClr val="tx1"/>
                </a:solidFill>
                <a:effectLst/>
              </a:rPr>
              <a:t>Актуальность 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/>
          <p:cNvPicPr>
            <a:picLocks noChangeAspect="1"/>
          </p:cNvPicPr>
          <p:nvPr/>
        </p:nvPicPr>
        <p:blipFill>
          <a:blip r:embed="rId2" cstate="print"/>
          <a:srcRect l="18526" t="13943" r="13443" b="-2501"/>
          <a:stretch>
            <a:fillRect/>
          </a:stretch>
        </p:blipFill>
        <p:spPr bwMode="auto">
          <a:xfrm>
            <a:off x="2051050" y="2206625"/>
            <a:ext cx="539591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908050"/>
            <a:ext cx="3635896" cy="3025006"/>
            <a:chOff x="634491" y="914400"/>
            <a:chExt cx="2569357" cy="2937874"/>
          </a:xfrm>
        </p:grpSpPr>
        <p:pic>
          <p:nvPicPr>
            <p:cNvPr id="13324" name="Picture 22"/>
            <p:cNvPicPr>
              <a:picLocks noChangeAspect="1"/>
            </p:cNvPicPr>
            <p:nvPr/>
          </p:nvPicPr>
          <p:blipFill>
            <a:blip r:embed="rId3" cstate="print"/>
            <a:srcRect l="8273" t="-2580" r="73381" b="61142"/>
            <a:stretch>
              <a:fillRect/>
            </a:stretch>
          </p:blipFill>
          <p:spPr bwMode="auto">
            <a:xfrm>
              <a:off x="1005840" y="914400"/>
              <a:ext cx="1554480" cy="21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8"/>
            <p:cNvPicPr>
              <a:picLocks noChangeAspect="1"/>
            </p:cNvPicPr>
            <p:nvPr/>
          </p:nvPicPr>
          <p:blipFill>
            <a:blip r:embed="rId4" cstate="print"/>
            <a:srcRect l="6" t="18794" r="70995" b="46004"/>
            <a:stretch>
              <a:fillRect/>
            </a:stretch>
          </p:blipFill>
          <p:spPr bwMode="auto">
            <a:xfrm>
              <a:off x="763988" y="2164212"/>
              <a:ext cx="2439860" cy="168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6" name="TextBox 24"/>
            <p:cNvSpPr txBox="1">
              <a:spLocks noChangeArrowheads="1"/>
            </p:cNvSpPr>
            <p:nvPr/>
          </p:nvSpPr>
          <p:spPr bwMode="auto">
            <a:xfrm>
              <a:off x="634491" y="1340768"/>
              <a:ext cx="21373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Arial Black" pitchFamily="34" charset="0"/>
                </a:rPr>
                <a:t>достижения образовательных целей</a:t>
              </a:r>
              <a:endParaRPr lang="en-US">
                <a:latin typeface="Arial Black" pitchFamily="34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076825" y="1050925"/>
            <a:ext cx="3863975" cy="2679700"/>
            <a:chOff x="6126480" y="1050864"/>
            <a:chExt cx="2453773" cy="2679158"/>
          </a:xfrm>
        </p:grpSpPr>
        <p:pic>
          <p:nvPicPr>
            <p:cNvPr id="13321" name="Picture 23"/>
            <p:cNvPicPr>
              <a:picLocks noChangeAspect="1"/>
            </p:cNvPicPr>
            <p:nvPr/>
          </p:nvPicPr>
          <p:blipFill>
            <a:blip r:embed="rId3" cstate="print"/>
            <a:srcRect l="68819" t="-2" r="3122" b="60287"/>
            <a:stretch>
              <a:fillRect/>
            </a:stretch>
          </p:blipFill>
          <p:spPr bwMode="auto">
            <a:xfrm>
              <a:off x="6126480" y="1050864"/>
              <a:ext cx="2377440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9"/>
            <p:cNvPicPr>
              <a:picLocks noChangeAspect="1"/>
            </p:cNvPicPr>
            <p:nvPr/>
          </p:nvPicPr>
          <p:blipFill>
            <a:blip r:embed="rId5" cstate="print"/>
            <a:srcRect l="71005" t="21999" r="-8" b="49200"/>
            <a:stretch>
              <a:fillRect/>
            </a:stretch>
          </p:blipFill>
          <p:spPr bwMode="auto">
            <a:xfrm>
              <a:off x="6355080" y="2348880"/>
              <a:ext cx="2225173" cy="138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Box 26"/>
            <p:cNvSpPr txBox="1">
              <a:spLocks noChangeArrowheads="1"/>
            </p:cNvSpPr>
            <p:nvPr/>
          </p:nvSpPr>
          <p:spPr bwMode="auto">
            <a:xfrm>
              <a:off x="6650021" y="1196752"/>
              <a:ext cx="143973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Arial Black" pitchFamily="34" charset="0"/>
                </a:rPr>
                <a:t>удовлетворения растущих потребностей учащихся</a:t>
              </a:r>
              <a:endParaRPr lang="en-US">
                <a:latin typeface="Arial Black" pitchFamily="34" charset="0"/>
              </a:endParaRPr>
            </a:p>
          </p:txBody>
        </p:sp>
      </p:grpSp>
      <p:grpSp>
        <p:nvGrpSpPr>
          <p:cNvPr id="13317" name="Group 29"/>
          <p:cNvGrpSpPr>
            <a:grpSpLocks/>
          </p:cNvGrpSpPr>
          <p:nvPr/>
        </p:nvGrpSpPr>
        <p:grpSpPr bwMode="auto">
          <a:xfrm>
            <a:off x="1979613" y="2276475"/>
            <a:ext cx="5113337" cy="2103438"/>
            <a:chOff x="1991669" y="2240942"/>
            <a:chExt cx="5217646" cy="2102458"/>
          </a:xfrm>
        </p:grpSpPr>
        <p:pic>
          <p:nvPicPr>
            <p:cNvPr id="13319" name="Picture 7"/>
            <p:cNvPicPr>
              <a:picLocks noChangeAspect="1"/>
            </p:cNvPicPr>
            <p:nvPr/>
          </p:nvPicPr>
          <p:blipFill>
            <a:blip r:embed="rId6" cstate="print"/>
            <a:srcRect l="16002" t="20404" r="15994" b="44398"/>
            <a:stretch>
              <a:fillRect/>
            </a:stretch>
          </p:blipFill>
          <p:spPr bwMode="auto">
            <a:xfrm>
              <a:off x="1991669" y="2240942"/>
              <a:ext cx="5217646" cy="168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3656910" y="2240942"/>
              <a:ext cx="1981118" cy="21024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Геймификация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использование игровых элементов для:</a:t>
            </a:r>
            <a:endParaRPr lang="ru-RU" sz="2800" b="1" dirty="0"/>
          </a:p>
        </p:txBody>
      </p:sp>
      <p:sp>
        <p:nvSpPr>
          <p:cNvPr id="32" name="Subtitle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0.33549 L 6.66667E-6 -3.06358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38798 L -2.22222E-6 1.21387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6278187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cap="none" dirty="0" smtClean="0">
                <a:solidFill>
                  <a:schemeClr val="tx1"/>
                </a:solidFill>
                <a:effectLst/>
              </a:rPr>
              <a:t>Специфика использования </a:t>
            </a:r>
            <a:r>
              <a:rPr lang="ru-RU" sz="2800" b="1" cap="none" dirty="0" err="1" smtClean="0">
                <a:solidFill>
                  <a:schemeClr val="tx1"/>
                </a:solidFill>
                <a:effectLst/>
              </a:rPr>
              <a:t>геймификации</a:t>
            </a:r>
            <a:endParaRPr lang="ru-RU" sz="2800" b="1" cap="none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060848"/>
          <a:ext cx="377991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83568" y="1196752"/>
            <a:ext cx="2305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Franklin Gothic Book"/>
              </a:rPr>
              <a:t>Традиционное образование: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527376" y="2204864"/>
          <a:ext cx="56166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139952" y="980728"/>
            <a:ext cx="4319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  <a:latin typeface="Franklin Gothic Book"/>
              </a:rPr>
              <a:t>Образование с применением </a:t>
            </a:r>
            <a:r>
              <a:rPr lang="ru-RU" sz="2400" b="1" dirty="0" err="1">
                <a:solidFill>
                  <a:srgbClr val="008000"/>
                </a:solidFill>
                <a:latin typeface="Franklin Gothic Book"/>
              </a:rPr>
              <a:t>геймификации</a:t>
            </a:r>
            <a:r>
              <a:rPr lang="ru-RU" sz="2400" b="1" dirty="0">
                <a:solidFill>
                  <a:srgbClr val="008000"/>
                </a:solidFill>
                <a:latin typeface="Franklin Gothic Book"/>
              </a:rPr>
              <a:t>: 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827088" y="5300663"/>
            <a:ext cx="2198687" cy="1023937"/>
            <a:chOff x="932" y="-144405"/>
            <a:chExt cx="2199342" cy="102427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32" y="-144405"/>
              <a:ext cx="2199342" cy="10242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932" y="-144405"/>
              <a:ext cx="2148527" cy="100839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rgbClr val="FF0000"/>
                  </a:solidFill>
                </a:rPr>
                <a:t>Выполнение домашней работы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716016" y="5373216"/>
            <a:ext cx="3744913" cy="1223962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8000"/>
                </a:solidFill>
              </a:rPr>
              <a:t>Выполнение «ежедневного задания», выполнение «еженедельного задания»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388" y="5157788"/>
            <a:ext cx="8713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5" grpId="1">
        <p:bldAsOne/>
      </p:bldGraphic>
      <p:bldP spid="15364" grpId="1"/>
      <p:bldGraphic spid="7" grpId="1">
        <p:bldAsOne/>
      </p:bldGraphic>
      <p:bldP spid="15366" grpId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cap="none" dirty="0" smtClean="0">
                <a:solidFill>
                  <a:schemeClr val="tx1"/>
                </a:solidFill>
                <a:effectLst/>
              </a:rPr>
              <a:t>Практическое внедрение методов </a:t>
            </a:r>
            <a:r>
              <a:rPr lang="ru-RU" sz="2800" cap="none" dirty="0" err="1" smtClean="0">
                <a:solidFill>
                  <a:schemeClr val="tx1"/>
                </a:solidFill>
                <a:effectLst/>
              </a:rPr>
              <a:t>геймификации</a:t>
            </a:r>
            <a:r>
              <a:rPr lang="ru-RU" sz="2800" cap="none" dirty="0" smtClean="0">
                <a:solidFill>
                  <a:schemeClr val="tx1"/>
                </a:solidFill>
                <a:effectLst/>
              </a:rPr>
              <a:t> в процессе изучения английского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Основная цель – результативность использования </a:t>
            </a:r>
            <a:r>
              <a:rPr lang="ru-RU" sz="2600" dirty="0" err="1" smtClean="0">
                <a:solidFill>
                  <a:schemeClr val="tx1"/>
                </a:solidFill>
              </a:rPr>
              <a:t>геймификации</a:t>
            </a:r>
            <a:r>
              <a:rPr lang="ru-RU" sz="2600" dirty="0" smtClean="0">
                <a:solidFill>
                  <a:schemeClr val="tx1"/>
                </a:solidFill>
              </a:rPr>
              <a:t> в средней школе.</a:t>
            </a:r>
          </a:p>
          <a:p>
            <a:pPr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Целевая аудитория – учащиеся 6-х классов.</a:t>
            </a:r>
          </a:p>
          <a:p>
            <a:pPr>
              <a:defRPr/>
            </a:pPr>
            <a:endParaRPr lang="ru-RU" sz="2600" dirty="0" smtClean="0"/>
          </a:p>
          <a:p>
            <a:pPr>
              <a:defRPr/>
            </a:pPr>
            <a:endParaRPr lang="ru-RU" sz="2600" dirty="0"/>
          </a:p>
        </p:txBody>
      </p:sp>
      <p:pic>
        <p:nvPicPr>
          <p:cNvPr id="16388" name="Рисунок 3" descr="Depositphotos_52457371_ed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4835780" cy="31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cap="none" dirty="0" smtClean="0">
                <a:solidFill>
                  <a:schemeClr val="tx1"/>
                </a:solidFill>
                <a:effectLst/>
              </a:rPr>
              <a:t>Инструкция к участию в </a:t>
            </a:r>
            <a:r>
              <a:rPr lang="ru-RU" cap="none" dirty="0" err="1" smtClean="0">
                <a:solidFill>
                  <a:schemeClr val="tx1"/>
                </a:solidFill>
                <a:effectLst/>
              </a:rPr>
              <a:t>геймификации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  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Перед началом работы всем учащимся были предоставлены в печатном виде инструкции (</a:t>
            </a:r>
            <a:r>
              <a:rPr lang="ru-RU" sz="2400" dirty="0" err="1" smtClean="0"/>
              <a:t>гайды</a:t>
            </a:r>
            <a:r>
              <a:rPr lang="ru-RU" sz="2400" dirty="0" smtClean="0"/>
              <a:t>), в которых были описаны основные моменты </a:t>
            </a:r>
            <a:r>
              <a:rPr lang="ru-RU" sz="2400" dirty="0" err="1" smtClean="0"/>
              <a:t>геймификации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get_file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84784"/>
            <a:ext cx="4984856" cy="3468070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2" name="Рисунок 3" descr="061193ab-aa8f-4fcd-8d5d-2f288b28e68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500563" y="404813"/>
            <a:ext cx="43926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Сюжет </a:t>
            </a:r>
            <a:r>
              <a:rPr lang="ru-RU" sz="3200" dirty="0" err="1" smtClean="0">
                <a:solidFill>
                  <a:schemeClr val="bg1"/>
                </a:solidFill>
              </a:rPr>
              <a:t>геймификации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– путешествие через межзвездное пространство</a:t>
            </a:r>
          </a:p>
        </p:txBody>
      </p:sp>
      <p:pic>
        <p:nvPicPr>
          <p:cNvPr id="6" name="Содержимое 3" descr="Raketa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9527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Words>485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Геймификация в образовании как эффективный способ повышения мотивации к изучению иностранного языка в средней школе</vt:lpstr>
      <vt:lpstr>Ш. А. Амонашвили: «Каждый урок должен быть осмыслен педагогом как подарок детям»</vt:lpstr>
      <vt:lpstr>Актуальность темы </vt:lpstr>
      <vt:lpstr>Геймификация – использование игровых элементов для:</vt:lpstr>
      <vt:lpstr>Слайд 5</vt:lpstr>
      <vt:lpstr>Специфика использования геймификации</vt:lpstr>
      <vt:lpstr>Практическое внедрение методов геймификации в процессе изучения английского языка</vt:lpstr>
      <vt:lpstr>Инструкция к участию в геймификации  </vt:lpstr>
      <vt:lpstr>Слайд 9</vt:lpstr>
      <vt:lpstr>Слайд 10</vt:lpstr>
      <vt:lpstr>Система зарабатывания (набора) очков в процессе геймификации</vt:lpstr>
      <vt:lpstr>Система перевода заработанных очков в процессе геймификации в оценки</vt:lpstr>
      <vt:lpstr> Система «штрафов» за несоблюдение правил в процессе геймификации </vt:lpstr>
      <vt:lpstr>Система вознаграждений</vt:lpstr>
      <vt:lpstr>Тема урока: «Моя страна»</vt:lpstr>
      <vt:lpstr>Слайд 16</vt:lpstr>
      <vt:lpstr>Создание Leaderboard</vt:lpstr>
      <vt:lpstr>Leaderboard (на 28.01.2021г.)</vt:lpstr>
      <vt:lpstr>Маршрутные листы (на 28.01.2021г.)</vt:lpstr>
      <vt:lpstr>Подведение итогов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Геймификация в образовании: Leaderboard как эффективный способ повышения мотивации к изучению иностранного языка в средней школе</dc:title>
  <dc:creator>АНЯ</dc:creator>
  <cp:lastModifiedBy>АНЯ</cp:lastModifiedBy>
  <cp:revision>130</cp:revision>
  <cp:lastPrinted>2021-02-17T13:22:18Z</cp:lastPrinted>
  <dcterms:created xsi:type="dcterms:W3CDTF">2021-01-24T19:04:22Z</dcterms:created>
  <dcterms:modified xsi:type="dcterms:W3CDTF">2021-02-17T17:06:25Z</dcterms:modified>
</cp:coreProperties>
</file>